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20"/>
  </p:notesMasterIdLst>
  <p:handoutMasterIdLst>
    <p:handoutMasterId r:id="rId21"/>
  </p:handoutMasterIdLst>
  <p:sldIdLst>
    <p:sldId id="403" r:id="rId2"/>
    <p:sldId id="580" r:id="rId3"/>
    <p:sldId id="594" r:id="rId4"/>
    <p:sldId id="603" r:id="rId5"/>
    <p:sldId id="608" r:id="rId6"/>
    <p:sldId id="598" r:id="rId7"/>
    <p:sldId id="599" r:id="rId8"/>
    <p:sldId id="428" r:id="rId9"/>
    <p:sldId id="544" r:id="rId10"/>
    <p:sldId id="569" r:id="rId11"/>
    <p:sldId id="492" r:id="rId12"/>
    <p:sldId id="546" r:id="rId13"/>
    <p:sldId id="600" r:id="rId14"/>
    <p:sldId id="601" r:id="rId15"/>
    <p:sldId id="592" r:id="rId16"/>
    <p:sldId id="557" r:id="rId17"/>
    <p:sldId id="573" r:id="rId18"/>
    <p:sldId id="525" r:id="rId19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5FBB7F2-6878-4C46-9E57-93CC56D56584}">
          <p14:sldIdLst/>
        </p14:section>
        <p14:section name="Untitled Section" id="{238C28B8-42B5-4BE7-AC72-E80D2C6C3B12}">
          <p14:sldIdLst>
            <p14:sldId id="403"/>
            <p14:sldId id="580"/>
            <p14:sldId id="594"/>
            <p14:sldId id="603"/>
            <p14:sldId id="608"/>
            <p14:sldId id="598"/>
            <p14:sldId id="599"/>
            <p14:sldId id="428"/>
            <p14:sldId id="544"/>
            <p14:sldId id="569"/>
            <p14:sldId id="492"/>
            <p14:sldId id="546"/>
            <p14:sldId id="600"/>
            <p14:sldId id="601"/>
            <p14:sldId id="592"/>
            <p14:sldId id="557"/>
            <p14:sldId id="573"/>
            <p14:sldId id="52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357C"/>
    <a:srgbClr val="0C2A5C"/>
    <a:srgbClr val="0E3068"/>
    <a:srgbClr val="0D2E63"/>
    <a:srgbClr val="0A244E"/>
    <a:srgbClr val="196FB0"/>
    <a:srgbClr val="124191"/>
    <a:srgbClr val="C0DDF8"/>
    <a:srgbClr val="646464"/>
    <a:srgbClr val="C9C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56" autoAdjust="0"/>
    <p:restoredTop sz="78492" autoAdjust="0"/>
  </p:normalViewPr>
  <p:slideViewPr>
    <p:cSldViewPr>
      <p:cViewPr>
        <p:scale>
          <a:sx n="40" d="100"/>
          <a:sy n="40" d="100"/>
        </p:scale>
        <p:origin x="-4808" y="-3072"/>
      </p:cViewPr>
      <p:guideLst>
        <p:guide orient="horz" pos="2115"/>
        <p:guide orient="horz" pos="4065"/>
        <p:guide orient="horz" pos="255"/>
        <p:guide orient="horz" pos="4110"/>
        <p:guide orient="horz" pos="1389"/>
        <p:guide orient="horz" pos="3430"/>
        <p:guide orient="horz" pos="2931"/>
        <p:guide orient="horz" pos="706"/>
        <p:guide pos="851"/>
        <p:guide pos="3742"/>
        <p:guide pos="2263"/>
        <p:guide pos="5103"/>
        <p:guide pos="227"/>
        <p:guide pos="5530"/>
        <p:guide pos="4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2" d="100"/>
          <a:sy n="82" d="100"/>
        </p:scale>
        <p:origin x="-3180" y="-96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ficora.fi/index/saadokset/ohjeet/teletoiminta.htm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ficora.fi/index/saadokset/ohjeet/teletoiminta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E7857B-157C-4812-B876-48DAC386A3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39FD6CC-73CF-45EA-A377-B737752EB6F0}">
      <dgm:prSet/>
      <dgm:spPr/>
      <dgm:t>
        <a:bodyPr/>
        <a:lstStyle/>
        <a:p>
          <a:pPr rtl="0"/>
          <a:r>
            <a:rPr lang="de-DE" smtClean="0"/>
            <a:t>Henkilötietolaki</a:t>
          </a:r>
          <a:endParaRPr lang="en-GB"/>
        </a:p>
      </dgm:t>
    </dgm:pt>
    <dgm:pt modelId="{F731C360-FF5D-4D01-BDEC-0C8D0310C028}" type="parTrans" cxnId="{5189CF0C-A57A-4505-8AC3-DE11E7D19CC4}">
      <dgm:prSet/>
      <dgm:spPr/>
      <dgm:t>
        <a:bodyPr/>
        <a:lstStyle/>
        <a:p>
          <a:endParaRPr lang="en-GB"/>
        </a:p>
      </dgm:t>
    </dgm:pt>
    <dgm:pt modelId="{D9B40284-70F6-4EF4-B833-9483AE11A1BF}" type="sibTrans" cxnId="{5189CF0C-A57A-4505-8AC3-DE11E7D19CC4}">
      <dgm:prSet/>
      <dgm:spPr/>
      <dgm:t>
        <a:bodyPr/>
        <a:lstStyle/>
        <a:p>
          <a:endParaRPr lang="en-GB"/>
        </a:p>
      </dgm:t>
    </dgm:pt>
    <dgm:pt modelId="{7B4D9353-9C23-43ED-A6DC-6A89F8958F7C}">
      <dgm:prSet/>
      <dgm:spPr/>
      <dgm:t>
        <a:bodyPr/>
        <a:lstStyle/>
        <a:p>
          <a:pPr rtl="0"/>
          <a:r>
            <a:rPr lang="de-DE" smtClean="0"/>
            <a:t>§ 5: General commitment to „</a:t>
          </a:r>
          <a:r>
            <a:rPr lang="fi-FI" smtClean="0"/>
            <a:t> hyvää tietojenkäsittelytapaa</a:t>
          </a:r>
          <a:r>
            <a:rPr lang="de-DE" smtClean="0"/>
            <a:t>“</a:t>
          </a:r>
          <a:endParaRPr lang="en-GB"/>
        </a:p>
      </dgm:t>
    </dgm:pt>
    <dgm:pt modelId="{9A5C7F70-1D18-4192-B240-09EBA89B269A}" type="parTrans" cxnId="{11C148A7-BFAB-473C-8003-83B9CC0FCF83}">
      <dgm:prSet/>
      <dgm:spPr/>
      <dgm:t>
        <a:bodyPr/>
        <a:lstStyle/>
        <a:p>
          <a:endParaRPr lang="en-GB"/>
        </a:p>
      </dgm:t>
    </dgm:pt>
    <dgm:pt modelId="{69B11CC1-6B0B-4E93-9FBC-81409F410B09}" type="sibTrans" cxnId="{11C148A7-BFAB-473C-8003-83B9CC0FCF83}">
      <dgm:prSet/>
      <dgm:spPr/>
      <dgm:t>
        <a:bodyPr/>
        <a:lstStyle/>
        <a:p>
          <a:endParaRPr lang="en-GB"/>
        </a:p>
      </dgm:t>
    </dgm:pt>
    <dgm:pt modelId="{34A70334-FB58-435D-8664-E4CED2CC7DCE}">
      <dgm:prSet/>
      <dgm:spPr/>
      <dgm:t>
        <a:bodyPr/>
        <a:lstStyle/>
        <a:p>
          <a:pPr rtl="0"/>
          <a:r>
            <a:rPr lang="de-DE" smtClean="0"/>
            <a:t>§ 32: obligation to implement technical and organizational measures depending on the circumstances</a:t>
          </a:r>
          <a:endParaRPr lang="en-GB"/>
        </a:p>
      </dgm:t>
    </dgm:pt>
    <dgm:pt modelId="{2DA91932-B947-4875-8DA3-CFA87CD0D791}" type="parTrans" cxnId="{552CBDAE-CEAA-4E1C-BB94-EA1336D6A51D}">
      <dgm:prSet/>
      <dgm:spPr/>
      <dgm:t>
        <a:bodyPr/>
        <a:lstStyle/>
        <a:p>
          <a:endParaRPr lang="en-GB"/>
        </a:p>
      </dgm:t>
    </dgm:pt>
    <dgm:pt modelId="{85B7F3CD-D936-489A-B3C0-178B9539D626}" type="sibTrans" cxnId="{552CBDAE-CEAA-4E1C-BB94-EA1336D6A51D}">
      <dgm:prSet/>
      <dgm:spPr/>
      <dgm:t>
        <a:bodyPr/>
        <a:lstStyle/>
        <a:p>
          <a:endParaRPr lang="en-GB"/>
        </a:p>
      </dgm:t>
    </dgm:pt>
    <dgm:pt modelId="{1F88DCD1-EBE5-4047-8693-BEF0C0E5A525}">
      <dgm:prSet/>
      <dgm:spPr/>
      <dgm:t>
        <a:bodyPr/>
        <a:lstStyle/>
        <a:p>
          <a:pPr rtl="0"/>
          <a:r>
            <a:rPr lang="en-GB" dirty="0" err="1" smtClean="0"/>
            <a:t>Sähköisen</a:t>
          </a:r>
          <a:r>
            <a:rPr lang="en-GB" dirty="0" smtClean="0"/>
            <a:t> </a:t>
          </a:r>
          <a:r>
            <a:rPr lang="en-GB" dirty="0" err="1" smtClean="0"/>
            <a:t>viestinnän</a:t>
          </a:r>
          <a:r>
            <a:rPr lang="en-GB" dirty="0" smtClean="0"/>
            <a:t> </a:t>
          </a:r>
          <a:r>
            <a:rPr lang="en-GB" dirty="0" err="1" smtClean="0"/>
            <a:t>tietosuojalaki</a:t>
          </a:r>
          <a:endParaRPr lang="en-GB" dirty="0"/>
        </a:p>
      </dgm:t>
    </dgm:pt>
    <dgm:pt modelId="{1A65E50C-F12F-4615-B196-CDF1B2738C4A}" type="parTrans" cxnId="{74F6FB03-BFFB-4DAC-87D7-E4FA3085162F}">
      <dgm:prSet/>
      <dgm:spPr/>
      <dgm:t>
        <a:bodyPr/>
        <a:lstStyle/>
        <a:p>
          <a:endParaRPr lang="en-GB"/>
        </a:p>
      </dgm:t>
    </dgm:pt>
    <dgm:pt modelId="{F8B33C4C-BDB4-4F5D-9010-9109D53DC71A}" type="sibTrans" cxnId="{74F6FB03-BFFB-4DAC-87D7-E4FA3085162F}">
      <dgm:prSet/>
      <dgm:spPr/>
      <dgm:t>
        <a:bodyPr/>
        <a:lstStyle/>
        <a:p>
          <a:endParaRPr lang="en-GB"/>
        </a:p>
      </dgm:t>
    </dgm:pt>
    <dgm:pt modelId="{0FBEED48-F451-47EE-B7C1-5356F3263ACE}">
      <dgm:prSet/>
      <dgm:spPr/>
      <dgm:t>
        <a:bodyPr/>
        <a:lstStyle/>
        <a:p>
          <a:pPr rtl="0"/>
          <a:r>
            <a:rPr lang="de-DE" smtClean="0"/>
            <a:t>§ 2: Definition of data security = administrative and technical measures to make sure only those entitled may process the data</a:t>
          </a:r>
          <a:r>
            <a:rPr lang="fi-FI" smtClean="0"/>
            <a:t>)</a:t>
          </a:r>
          <a:endParaRPr lang="en-GB"/>
        </a:p>
      </dgm:t>
    </dgm:pt>
    <dgm:pt modelId="{A1011EEB-52E7-40AB-AE6E-373EFDB15A86}" type="parTrans" cxnId="{4339C863-6FD6-41EE-A5D7-BD5436F06857}">
      <dgm:prSet/>
      <dgm:spPr/>
      <dgm:t>
        <a:bodyPr/>
        <a:lstStyle/>
        <a:p>
          <a:endParaRPr lang="en-GB"/>
        </a:p>
      </dgm:t>
    </dgm:pt>
    <dgm:pt modelId="{58F087B3-B0F1-48AB-A36B-3D4B79282237}" type="sibTrans" cxnId="{4339C863-6FD6-41EE-A5D7-BD5436F06857}">
      <dgm:prSet/>
      <dgm:spPr/>
      <dgm:t>
        <a:bodyPr/>
        <a:lstStyle/>
        <a:p>
          <a:endParaRPr lang="en-GB"/>
        </a:p>
      </dgm:t>
    </dgm:pt>
    <dgm:pt modelId="{D145B6C2-5B2E-49EB-9AD7-7CB3E07F8D98}">
      <dgm:prSet/>
      <dgm:spPr/>
      <dgm:t>
        <a:bodyPr/>
        <a:lstStyle/>
        <a:p>
          <a:pPr rtl="0"/>
          <a:r>
            <a:rPr lang="fi-FI" dirty="0" smtClean="0"/>
            <a:t>Degrees from Finnish Communications Regulatory authority (</a:t>
          </a:r>
          <a:r>
            <a:rPr lang="fi-FI" dirty="0" smtClean="0">
              <a:hlinkClick xmlns:r="http://schemas.openxmlformats.org/officeDocument/2006/relationships" r:id="rId1"/>
            </a:rPr>
            <a:t>viestintäviraston määräykset</a:t>
          </a:r>
          <a:r>
            <a:rPr lang="fi-FI" dirty="0" smtClean="0"/>
            <a:t>)</a:t>
          </a:r>
          <a:endParaRPr lang="en-GB" dirty="0"/>
        </a:p>
      </dgm:t>
    </dgm:pt>
    <dgm:pt modelId="{8DC02007-F773-474D-A305-13F04C32B724}" type="parTrans" cxnId="{FC3C34D9-2B35-4677-969F-211D6B892B86}">
      <dgm:prSet/>
      <dgm:spPr/>
      <dgm:t>
        <a:bodyPr/>
        <a:lstStyle/>
        <a:p>
          <a:endParaRPr lang="en-GB"/>
        </a:p>
      </dgm:t>
    </dgm:pt>
    <dgm:pt modelId="{1847A6E4-732A-48D0-A37E-722B3DB8A81B}" type="sibTrans" cxnId="{FC3C34D9-2B35-4677-969F-211D6B892B86}">
      <dgm:prSet/>
      <dgm:spPr/>
      <dgm:t>
        <a:bodyPr/>
        <a:lstStyle/>
        <a:p>
          <a:endParaRPr lang="en-GB"/>
        </a:p>
      </dgm:t>
    </dgm:pt>
    <dgm:pt modelId="{3797880B-FB41-4E4B-999C-102280E1F920}" type="pres">
      <dgm:prSet presAssocID="{BCE7857B-157C-4812-B876-48DAC386A3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2CCAAD-82F6-4CF8-967A-71F4A623D6E9}" type="pres">
      <dgm:prSet presAssocID="{939FD6CC-73CF-45EA-A377-B737752EB6F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509D7B-8831-4AED-8748-9789CF46A588}" type="pres">
      <dgm:prSet presAssocID="{939FD6CC-73CF-45EA-A377-B737752EB6F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1BC328-A8BD-4A10-947E-F1651EBE1E60}" type="pres">
      <dgm:prSet presAssocID="{1F88DCD1-EBE5-4047-8693-BEF0C0E5A5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E8790D-F8D6-43FF-B948-2C1BF460D0D1}" type="pres">
      <dgm:prSet presAssocID="{1F88DCD1-EBE5-4047-8693-BEF0C0E5A52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723D14-61FA-4FCC-BD3D-2310A73C7388}" type="pres">
      <dgm:prSet presAssocID="{D145B6C2-5B2E-49EB-9AD7-7CB3E07F8D9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4758024-A3BA-4379-AC39-CBFD21266886}" type="presOf" srcId="{BCE7857B-157C-4812-B876-48DAC386A32C}" destId="{3797880B-FB41-4E4B-999C-102280E1F920}" srcOrd="0" destOrd="0" presId="urn:microsoft.com/office/officeart/2005/8/layout/vList2"/>
    <dgm:cxn modelId="{2DEE11B3-1482-481B-AA81-2A4CBC516C82}" type="presOf" srcId="{0FBEED48-F451-47EE-B7C1-5356F3263ACE}" destId="{51E8790D-F8D6-43FF-B948-2C1BF460D0D1}" srcOrd="0" destOrd="0" presId="urn:microsoft.com/office/officeart/2005/8/layout/vList2"/>
    <dgm:cxn modelId="{FC3C34D9-2B35-4677-969F-211D6B892B86}" srcId="{BCE7857B-157C-4812-B876-48DAC386A32C}" destId="{D145B6C2-5B2E-49EB-9AD7-7CB3E07F8D98}" srcOrd="2" destOrd="0" parTransId="{8DC02007-F773-474D-A305-13F04C32B724}" sibTransId="{1847A6E4-732A-48D0-A37E-722B3DB8A81B}"/>
    <dgm:cxn modelId="{5189CF0C-A57A-4505-8AC3-DE11E7D19CC4}" srcId="{BCE7857B-157C-4812-B876-48DAC386A32C}" destId="{939FD6CC-73CF-45EA-A377-B737752EB6F0}" srcOrd="0" destOrd="0" parTransId="{F731C360-FF5D-4D01-BDEC-0C8D0310C028}" sibTransId="{D9B40284-70F6-4EF4-B833-9483AE11A1BF}"/>
    <dgm:cxn modelId="{11C148A7-BFAB-473C-8003-83B9CC0FCF83}" srcId="{939FD6CC-73CF-45EA-A377-B737752EB6F0}" destId="{7B4D9353-9C23-43ED-A6DC-6A89F8958F7C}" srcOrd="0" destOrd="0" parTransId="{9A5C7F70-1D18-4192-B240-09EBA89B269A}" sibTransId="{69B11CC1-6B0B-4E93-9FBC-81409F410B09}"/>
    <dgm:cxn modelId="{552CBDAE-CEAA-4E1C-BB94-EA1336D6A51D}" srcId="{939FD6CC-73CF-45EA-A377-B737752EB6F0}" destId="{34A70334-FB58-435D-8664-E4CED2CC7DCE}" srcOrd="1" destOrd="0" parTransId="{2DA91932-B947-4875-8DA3-CFA87CD0D791}" sibTransId="{85B7F3CD-D936-489A-B3C0-178B9539D626}"/>
    <dgm:cxn modelId="{5C3A3070-7C11-402A-AE44-B175E267ABC6}" type="presOf" srcId="{939FD6CC-73CF-45EA-A377-B737752EB6F0}" destId="{F12CCAAD-82F6-4CF8-967A-71F4A623D6E9}" srcOrd="0" destOrd="0" presId="urn:microsoft.com/office/officeart/2005/8/layout/vList2"/>
    <dgm:cxn modelId="{74F6FB03-BFFB-4DAC-87D7-E4FA3085162F}" srcId="{BCE7857B-157C-4812-B876-48DAC386A32C}" destId="{1F88DCD1-EBE5-4047-8693-BEF0C0E5A525}" srcOrd="1" destOrd="0" parTransId="{1A65E50C-F12F-4615-B196-CDF1B2738C4A}" sibTransId="{F8B33C4C-BDB4-4F5D-9010-9109D53DC71A}"/>
    <dgm:cxn modelId="{4339C863-6FD6-41EE-A5D7-BD5436F06857}" srcId="{1F88DCD1-EBE5-4047-8693-BEF0C0E5A525}" destId="{0FBEED48-F451-47EE-B7C1-5356F3263ACE}" srcOrd="0" destOrd="0" parTransId="{A1011EEB-52E7-40AB-AE6E-373EFDB15A86}" sibTransId="{58F087B3-B0F1-48AB-A36B-3D4B79282237}"/>
    <dgm:cxn modelId="{5BB38B1A-CBB9-447C-BFB2-F291B77C8E6D}" type="presOf" srcId="{D145B6C2-5B2E-49EB-9AD7-7CB3E07F8D98}" destId="{34723D14-61FA-4FCC-BD3D-2310A73C7388}" srcOrd="0" destOrd="0" presId="urn:microsoft.com/office/officeart/2005/8/layout/vList2"/>
    <dgm:cxn modelId="{3D38D379-224A-440A-8F55-97AAA0DF656B}" type="presOf" srcId="{7B4D9353-9C23-43ED-A6DC-6A89F8958F7C}" destId="{9E509D7B-8831-4AED-8748-9789CF46A588}" srcOrd="0" destOrd="0" presId="urn:microsoft.com/office/officeart/2005/8/layout/vList2"/>
    <dgm:cxn modelId="{FAF58B59-3908-4247-8D5D-45F6B1DBD624}" type="presOf" srcId="{34A70334-FB58-435D-8664-E4CED2CC7DCE}" destId="{9E509D7B-8831-4AED-8748-9789CF46A588}" srcOrd="0" destOrd="1" presId="urn:microsoft.com/office/officeart/2005/8/layout/vList2"/>
    <dgm:cxn modelId="{B6B62BFC-A02F-45E8-8669-C18E24FD6F1C}" type="presOf" srcId="{1F88DCD1-EBE5-4047-8693-BEF0C0E5A525}" destId="{5F1BC328-A8BD-4A10-947E-F1651EBE1E60}" srcOrd="0" destOrd="0" presId="urn:microsoft.com/office/officeart/2005/8/layout/vList2"/>
    <dgm:cxn modelId="{4342A1BC-BB50-424E-A226-6E732414DB0D}" type="presParOf" srcId="{3797880B-FB41-4E4B-999C-102280E1F920}" destId="{F12CCAAD-82F6-4CF8-967A-71F4A623D6E9}" srcOrd="0" destOrd="0" presId="urn:microsoft.com/office/officeart/2005/8/layout/vList2"/>
    <dgm:cxn modelId="{CDEFF4B6-4E66-4DDE-A23D-BECF0242BA32}" type="presParOf" srcId="{3797880B-FB41-4E4B-999C-102280E1F920}" destId="{9E509D7B-8831-4AED-8748-9789CF46A588}" srcOrd="1" destOrd="0" presId="urn:microsoft.com/office/officeart/2005/8/layout/vList2"/>
    <dgm:cxn modelId="{C6353C2C-F1C3-4E38-B823-442B2FF06768}" type="presParOf" srcId="{3797880B-FB41-4E4B-999C-102280E1F920}" destId="{5F1BC328-A8BD-4A10-947E-F1651EBE1E60}" srcOrd="2" destOrd="0" presId="urn:microsoft.com/office/officeart/2005/8/layout/vList2"/>
    <dgm:cxn modelId="{724D5A62-2D75-4474-92FB-3F946CA9AAEE}" type="presParOf" srcId="{3797880B-FB41-4E4B-999C-102280E1F920}" destId="{51E8790D-F8D6-43FF-B948-2C1BF460D0D1}" srcOrd="3" destOrd="0" presId="urn:microsoft.com/office/officeart/2005/8/layout/vList2"/>
    <dgm:cxn modelId="{5D671138-8FE0-49E5-8D55-F3E2374AF4B0}" type="presParOf" srcId="{3797880B-FB41-4E4B-999C-102280E1F920}" destId="{34723D14-61FA-4FCC-BD3D-2310A73C738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49644E-99B9-48B5-B7AF-4DDA9F32E2DF}" type="doc">
      <dgm:prSet loTypeId="urn:microsoft.com/office/officeart/2005/8/layout/venn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GB"/>
        </a:p>
      </dgm:t>
    </dgm:pt>
    <dgm:pt modelId="{1B501933-A8A4-46D0-A534-9472AF35D1B0}">
      <dgm:prSet phldrT="[Text]" custT="1"/>
      <dgm:spPr/>
      <dgm:t>
        <a:bodyPr/>
        <a:lstStyle/>
        <a:p>
          <a:r>
            <a:rPr lang="de-DE" sz="2400" dirty="0" smtClean="0"/>
            <a:t>All Employees</a:t>
          </a:r>
          <a:endParaRPr lang="en-GB" sz="2400" dirty="0"/>
        </a:p>
      </dgm:t>
    </dgm:pt>
    <dgm:pt modelId="{04CE0AD3-9851-4DF5-8BCE-221E63B74219}" type="parTrans" cxnId="{A52F8E65-67B0-4CDE-9EDC-D3018276EDC0}">
      <dgm:prSet/>
      <dgm:spPr/>
      <dgm:t>
        <a:bodyPr/>
        <a:lstStyle/>
        <a:p>
          <a:endParaRPr lang="en-GB"/>
        </a:p>
      </dgm:t>
    </dgm:pt>
    <dgm:pt modelId="{FB85BAA6-9F1A-45CA-A319-A07EEE10F3F2}" type="sibTrans" cxnId="{A52F8E65-67B0-4CDE-9EDC-D3018276EDC0}">
      <dgm:prSet/>
      <dgm:spPr/>
      <dgm:t>
        <a:bodyPr/>
        <a:lstStyle/>
        <a:p>
          <a:endParaRPr lang="en-GB"/>
        </a:p>
      </dgm:t>
    </dgm:pt>
    <dgm:pt modelId="{92A1F0C5-E618-46B8-A6AD-A5D7DDCFF731}">
      <dgm:prSet phldrT="[Text]" custT="1"/>
      <dgm:spPr/>
      <dgm:t>
        <a:bodyPr/>
        <a:lstStyle/>
        <a:p>
          <a:r>
            <a:rPr lang="de-DE" sz="2400" dirty="0" smtClean="0"/>
            <a:t>Privacy 2500</a:t>
          </a:r>
          <a:endParaRPr lang="en-GB" sz="2400" dirty="0"/>
        </a:p>
      </dgm:t>
    </dgm:pt>
    <dgm:pt modelId="{D543D1CF-4341-4E15-BC9D-3DA1A21574D2}" type="parTrans" cxnId="{7A2CD587-C995-4C3E-A353-7D8B10B6F944}">
      <dgm:prSet/>
      <dgm:spPr/>
      <dgm:t>
        <a:bodyPr/>
        <a:lstStyle/>
        <a:p>
          <a:endParaRPr lang="en-GB"/>
        </a:p>
      </dgm:t>
    </dgm:pt>
    <dgm:pt modelId="{EBE98F62-2217-46C0-B8EF-F02258393E08}" type="sibTrans" cxnId="{7A2CD587-C995-4C3E-A353-7D8B10B6F944}">
      <dgm:prSet/>
      <dgm:spPr/>
      <dgm:t>
        <a:bodyPr/>
        <a:lstStyle/>
        <a:p>
          <a:endParaRPr lang="en-GB"/>
        </a:p>
      </dgm:t>
    </dgm:pt>
    <dgm:pt modelId="{06330CD4-C08B-4E51-B6F0-9B787792DB56}">
      <dgm:prSet phldrT="[Text]"/>
      <dgm:spPr/>
      <dgm:t>
        <a:bodyPr/>
        <a:lstStyle/>
        <a:p>
          <a:r>
            <a:rPr lang="de-DE" dirty="0" smtClean="0"/>
            <a:t>Privacy Network</a:t>
          </a:r>
          <a:endParaRPr lang="en-GB" dirty="0"/>
        </a:p>
      </dgm:t>
    </dgm:pt>
    <dgm:pt modelId="{05C1CE32-FF24-4C51-AF27-D9015567FBE7}" type="parTrans" cxnId="{EED6777A-BEC5-4234-BD3E-BF170B34EAC7}">
      <dgm:prSet/>
      <dgm:spPr/>
      <dgm:t>
        <a:bodyPr/>
        <a:lstStyle/>
        <a:p>
          <a:endParaRPr lang="en-GB"/>
        </a:p>
      </dgm:t>
    </dgm:pt>
    <dgm:pt modelId="{4267740B-5473-4DBC-987F-BDC028057A6C}" type="sibTrans" cxnId="{EED6777A-BEC5-4234-BD3E-BF170B34EAC7}">
      <dgm:prSet/>
      <dgm:spPr/>
      <dgm:t>
        <a:bodyPr/>
        <a:lstStyle/>
        <a:p>
          <a:endParaRPr lang="en-GB"/>
        </a:p>
      </dgm:t>
    </dgm:pt>
    <dgm:pt modelId="{096DA13E-0EC5-48F8-8B83-1BC413E516CC}" type="pres">
      <dgm:prSet presAssocID="{A749644E-99B9-48B5-B7AF-4DDA9F32E2D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A7AC502-4D25-4134-AC91-5BEF6D138A4E}" type="pres">
      <dgm:prSet presAssocID="{A749644E-99B9-48B5-B7AF-4DDA9F32E2DF}" presName="comp1" presStyleCnt="0"/>
      <dgm:spPr/>
    </dgm:pt>
    <dgm:pt modelId="{C0B39195-959E-4620-8E42-5FA7EA82F852}" type="pres">
      <dgm:prSet presAssocID="{A749644E-99B9-48B5-B7AF-4DDA9F32E2DF}" presName="circle1" presStyleLbl="node1" presStyleIdx="0" presStyleCnt="3" custScaleX="111626" custLinFactNeighborX="145"/>
      <dgm:spPr/>
      <dgm:t>
        <a:bodyPr/>
        <a:lstStyle/>
        <a:p>
          <a:endParaRPr lang="en-GB"/>
        </a:p>
      </dgm:t>
    </dgm:pt>
    <dgm:pt modelId="{D3412708-1A32-4EC8-800C-350010C23599}" type="pres">
      <dgm:prSet presAssocID="{A749644E-99B9-48B5-B7AF-4DDA9F32E2DF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EF4202-CB3D-452F-AB5E-30555A9B8742}" type="pres">
      <dgm:prSet presAssocID="{A749644E-99B9-48B5-B7AF-4DDA9F32E2DF}" presName="comp2" presStyleCnt="0"/>
      <dgm:spPr/>
    </dgm:pt>
    <dgm:pt modelId="{E0B88A63-F9EF-4802-A176-E75E4A760A13}" type="pres">
      <dgm:prSet presAssocID="{A749644E-99B9-48B5-B7AF-4DDA9F32E2DF}" presName="circle2" presStyleLbl="node1" presStyleIdx="1" presStyleCnt="3"/>
      <dgm:spPr/>
      <dgm:t>
        <a:bodyPr/>
        <a:lstStyle/>
        <a:p>
          <a:endParaRPr lang="en-GB"/>
        </a:p>
      </dgm:t>
    </dgm:pt>
    <dgm:pt modelId="{02EE1624-5513-457C-A4A7-330843A08863}" type="pres">
      <dgm:prSet presAssocID="{A749644E-99B9-48B5-B7AF-4DDA9F32E2DF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06C2F0-6C4D-4153-A250-6307A7858328}" type="pres">
      <dgm:prSet presAssocID="{A749644E-99B9-48B5-B7AF-4DDA9F32E2DF}" presName="comp3" presStyleCnt="0"/>
      <dgm:spPr/>
    </dgm:pt>
    <dgm:pt modelId="{26E2B0C7-9773-4ABA-A2B5-F8C53A83B446}" type="pres">
      <dgm:prSet presAssocID="{A749644E-99B9-48B5-B7AF-4DDA9F32E2DF}" presName="circle3" presStyleLbl="node1" presStyleIdx="2" presStyleCnt="3" custLinFactNeighborX="-533" custLinFactNeighborY="504"/>
      <dgm:spPr/>
      <dgm:t>
        <a:bodyPr/>
        <a:lstStyle/>
        <a:p>
          <a:endParaRPr lang="en-GB"/>
        </a:p>
      </dgm:t>
    </dgm:pt>
    <dgm:pt modelId="{6620B97E-5330-4E1C-9E31-346BD18EB9EA}" type="pres">
      <dgm:prSet presAssocID="{A749644E-99B9-48B5-B7AF-4DDA9F32E2DF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D62A537-1A19-49D2-924D-FD96498A568C}" type="presOf" srcId="{92A1F0C5-E618-46B8-A6AD-A5D7DDCFF731}" destId="{E0B88A63-F9EF-4802-A176-E75E4A760A13}" srcOrd="0" destOrd="0" presId="urn:microsoft.com/office/officeart/2005/8/layout/venn2"/>
    <dgm:cxn modelId="{A52F8E65-67B0-4CDE-9EDC-D3018276EDC0}" srcId="{A749644E-99B9-48B5-B7AF-4DDA9F32E2DF}" destId="{1B501933-A8A4-46D0-A534-9472AF35D1B0}" srcOrd="0" destOrd="0" parTransId="{04CE0AD3-9851-4DF5-8BCE-221E63B74219}" sibTransId="{FB85BAA6-9F1A-45CA-A319-A07EEE10F3F2}"/>
    <dgm:cxn modelId="{30089FAC-051A-4DC5-AB31-0F5DF178FE67}" type="presOf" srcId="{1B501933-A8A4-46D0-A534-9472AF35D1B0}" destId="{D3412708-1A32-4EC8-800C-350010C23599}" srcOrd="1" destOrd="0" presId="urn:microsoft.com/office/officeart/2005/8/layout/venn2"/>
    <dgm:cxn modelId="{4FFFBC06-E0F8-4AF8-B322-D93EEA674E3C}" type="presOf" srcId="{92A1F0C5-E618-46B8-A6AD-A5D7DDCFF731}" destId="{02EE1624-5513-457C-A4A7-330843A08863}" srcOrd="1" destOrd="0" presId="urn:microsoft.com/office/officeart/2005/8/layout/venn2"/>
    <dgm:cxn modelId="{63B17A47-0F38-43D7-959B-64F6D897FCBF}" type="presOf" srcId="{1B501933-A8A4-46D0-A534-9472AF35D1B0}" destId="{C0B39195-959E-4620-8E42-5FA7EA82F852}" srcOrd="0" destOrd="0" presId="urn:microsoft.com/office/officeart/2005/8/layout/venn2"/>
    <dgm:cxn modelId="{EED6777A-BEC5-4234-BD3E-BF170B34EAC7}" srcId="{A749644E-99B9-48B5-B7AF-4DDA9F32E2DF}" destId="{06330CD4-C08B-4E51-B6F0-9B787792DB56}" srcOrd="2" destOrd="0" parTransId="{05C1CE32-FF24-4C51-AF27-D9015567FBE7}" sibTransId="{4267740B-5473-4DBC-987F-BDC028057A6C}"/>
    <dgm:cxn modelId="{7A2CD587-C995-4C3E-A353-7D8B10B6F944}" srcId="{A749644E-99B9-48B5-B7AF-4DDA9F32E2DF}" destId="{92A1F0C5-E618-46B8-A6AD-A5D7DDCFF731}" srcOrd="1" destOrd="0" parTransId="{D543D1CF-4341-4E15-BC9D-3DA1A21574D2}" sibTransId="{EBE98F62-2217-46C0-B8EF-F02258393E08}"/>
    <dgm:cxn modelId="{B13022FE-67C1-4F86-BB3F-2970B860395B}" type="presOf" srcId="{06330CD4-C08B-4E51-B6F0-9B787792DB56}" destId="{6620B97E-5330-4E1C-9E31-346BD18EB9EA}" srcOrd="1" destOrd="0" presId="urn:microsoft.com/office/officeart/2005/8/layout/venn2"/>
    <dgm:cxn modelId="{D1D2E372-798C-4219-AA1A-37E16DABF194}" type="presOf" srcId="{06330CD4-C08B-4E51-B6F0-9B787792DB56}" destId="{26E2B0C7-9773-4ABA-A2B5-F8C53A83B446}" srcOrd="0" destOrd="0" presId="urn:microsoft.com/office/officeart/2005/8/layout/venn2"/>
    <dgm:cxn modelId="{EFDF2739-DD5E-4F83-BC8F-52D2E7718B77}" type="presOf" srcId="{A749644E-99B9-48B5-B7AF-4DDA9F32E2DF}" destId="{096DA13E-0EC5-48F8-8B83-1BC413E516CC}" srcOrd="0" destOrd="0" presId="urn:microsoft.com/office/officeart/2005/8/layout/venn2"/>
    <dgm:cxn modelId="{4AC81FD7-63A3-49E6-9503-E96FC080697B}" type="presParOf" srcId="{096DA13E-0EC5-48F8-8B83-1BC413E516CC}" destId="{8A7AC502-4D25-4134-AC91-5BEF6D138A4E}" srcOrd="0" destOrd="0" presId="urn:microsoft.com/office/officeart/2005/8/layout/venn2"/>
    <dgm:cxn modelId="{F55DBCDE-2A5B-4463-959B-3866B3DB8AD5}" type="presParOf" srcId="{8A7AC502-4D25-4134-AC91-5BEF6D138A4E}" destId="{C0B39195-959E-4620-8E42-5FA7EA82F852}" srcOrd="0" destOrd="0" presId="urn:microsoft.com/office/officeart/2005/8/layout/venn2"/>
    <dgm:cxn modelId="{0BCE24B8-761A-4A0E-A7F1-09F8F9645847}" type="presParOf" srcId="{8A7AC502-4D25-4134-AC91-5BEF6D138A4E}" destId="{D3412708-1A32-4EC8-800C-350010C23599}" srcOrd="1" destOrd="0" presId="urn:microsoft.com/office/officeart/2005/8/layout/venn2"/>
    <dgm:cxn modelId="{6030DAF5-A106-48A1-A725-17C4072A0BD3}" type="presParOf" srcId="{096DA13E-0EC5-48F8-8B83-1BC413E516CC}" destId="{3AEF4202-CB3D-452F-AB5E-30555A9B8742}" srcOrd="1" destOrd="0" presId="urn:microsoft.com/office/officeart/2005/8/layout/venn2"/>
    <dgm:cxn modelId="{93E73B65-5C8E-492F-B07F-394CAA787D44}" type="presParOf" srcId="{3AEF4202-CB3D-452F-AB5E-30555A9B8742}" destId="{E0B88A63-F9EF-4802-A176-E75E4A760A13}" srcOrd="0" destOrd="0" presId="urn:microsoft.com/office/officeart/2005/8/layout/venn2"/>
    <dgm:cxn modelId="{CEA6129A-6F29-4682-920D-8262651A3071}" type="presParOf" srcId="{3AEF4202-CB3D-452F-AB5E-30555A9B8742}" destId="{02EE1624-5513-457C-A4A7-330843A08863}" srcOrd="1" destOrd="0" presId="urn:microsoft.com/office/officeart/2005/8/layout/venn2"/>
    <dgm:cxn modelId="{44B9C2FA-77AD-42B3-B26C-7EBA55F3C478}" type="presParOf" srcId="{096DA13E-0EC5-48F8-8B83-1BC413E516CC}" destId="{4306C2F0-6C4D-4153-A250-6307A7858328}" srcOrd="2" destOrd="0" presId="urn:microsoft.com/office/officeart/2005/8/layout/venn2"/>
    <dgm:cxn modelId="{D62C468E-95AE-4410-988C-472256A3C908}" type="presParOf" srcId="{4306C2F0-6C4D-4153-A250-6307A7858328}" destId="{26E2B0C7-9773-4ABA-A2B5-F8C53A83B446}" srcOrd="0" destOrd="0" presId="urn:microsoft.com/office/officeart/2005/8/layout/venn2"/>
    <dgm:cxn modelId="{82107729-C371-4378-8B29-1665B0D88742}" type="presParOf" srcId="{4306C2F0-6C4D-4153-A250-6307A7858328}" destId="{6620B97E-5330-4E1C-9E31-346BD18EB9E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0F5220-6335-43BE-8137-E1F30A2D6E35}" type="doc">
      <dgm:prSet loTypeId="urn:microsoft.com/office/officeart/2008/layout/LinedList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GB"/>
        </a:p>
      </dgm:t>
    </dgm:pt>
    <dgm:pt modelId="{9AE8F955-512C-413F-8D06-F0F25917783C}">
      <dgm:prSet/>
      <dgm:spPr/>
      <dgm:t>
        <a:bodyPr/>
        <a:lstStyle/>
        <a:p>
          <a:pPr rtl="0"/>
          <a:r>
            <a:rPr lang="de-DE" dirty="0" smtClean="0"/>
            <a:t>What are the risks?</a:t>
          </a:r>
          <a:endParaRPr lang="en-GB" dirty="0"/>
        </a:p>
      </dgm:t>
    </dgm:pt>
    <dgm:pt modelId="{B11B4D37-BDF5-46B9-B261-7B6347710329}" type="parTrans" cxnId="{2F8E98A2-4AEE-402B-915A-07C86485FE71}">
      <dgm:prSet/>
      <dgm:spPr/>
      <dgm:t>
        <a:bodyPr/>
        <a:lstStyle/>
        <a:p>
          <a:endParaRPr lang="en-GB"/>
        </a:p>
      </dgm:t>
    </dgm:pt>
    <dgm:pt modelId="{D1578B77-0FA7-4B53-9501-0DB8E26AE3C7}" type="sibTrans" cxnId="{2F8E98A2-4AEE-402B-915A-07C86485FE71}">
      <dgm:prSet/>
      <dgm:spPr/>
      <dgm:t>
        <a:bodyPr/>
        <a:lstStyle/>
        <a:p>
          <a:endParaRPr lang="en-GB"/>
        </a:p>
      </dgm:t>
    </dgm:pt>
    <dgm:pt modelId="{E6C9A8B1-E49F-4CE8-B2E7-9A32BDA658CB}">
      <dgm:prSet/>
      <dgm:spPr/>
      <dgm:t>
        <a:bodyPr/>
        <a:lstStyle/>
        <a:p>
          <a:pPr rtl="0"/>
          <a:r>
            <a:rPr lang="de-DE" dirty="0" smtClean="0"/>
            <a:t>Compliance based approach (privacy, ethical business)</a:t>
          </a:r>
          <a:endParaRPr lang="en-GB" dirty="0"/>
        </a:p>
      </dgm:t>
    </dgm:pt>
    <dgm:pt modelId="{A9C1D8CC-26D5-43DA-8125-96DECE2251F4}" type="parTrans" cxnId="{84607F62-6C6B-4C5F-8AEE-F464EA0FDD83}">
      <dgm:prSet/>
      <dgm:spPr/>
      <dgm:t>
        <a:bodyPr/>
        <a:lstStyle/>
        <a:p>
          <a:endParaRPr lang="en-GB"/>
        </a:p>
      </dgm:t>
    </dgm:pt>
    <dgm:pt modelId="{6F21FEB0-AE09-4DFF-9B6B-54151534F1CA}" type="sibTrans" cxnId="{84607F62-6C6B-4C5F-8AEE-F464EA0FDD83}">
      <dgm:prSet/>
      <dgm:spPr/>
      <dgm:t>
        <a:bodyPr/>
        <a:lstStyle/>
        <a:p>
          <a:endParaRPr lang="en-GB"/>
        </a:p>
      </dgm:t>
    </dgm:pt>
    <dgm:pt modelId="{8DD347DA-D41F-4A72-AA60-2E1EE9BD060E}">
      <dgm:prSet/>
      <dgm:spPr/>
      <dgm:t>
        <a:bodyPr/>
        <a:lstStyle/>
        <a:p>
          <a:pPr rtl="0"/>
          <a:r>
            <a:rPr lang="fi-FI" smtClean="0"/>
            <a:t>Business continuity (availability)</a:t>
          </a:r>
          <a:endParaRPr lang="en-GB"/>
        </a:p>
      </dgm:t>
    </dgm:pt>
    <dgm:pt modelId="{27A021A5-7A2F-48B6-B609-A18F9AC8349E}" type="parTrans" cxnId="{DB25F035-DEEF-46C4-AD13-88992A14301B}">
      <dgm:prSet/>
      <dgm:spPr/>
      <dgm:t>
        <a:bodyPr/>
        <a:lstStyle/>
        <a:p>
          <a:endParaRPr lang="en-GB"/>
        </a:p>
      </dgm:t>
    </dgm:pt>
    <dgm:pt modelId="{1104CA17-1A0F-40CC-88E7-4664A8BAA572}" type="sibTrans" cxnId="{DB25F035-DEEF-46C4-AD13-88992A14301B}">
      <dgm:prSet/>
      <dgm:spPr/>
      <dgm:t>
        <a:bodyPr/>
        <a:lstStyle/>
        <a:p>
          <a:endParaRPr lang="en-GB"/>
        </a:p>
      </dgm:t>
    </dgm:pt>
    <dgm:pt modelId="{4107CED5-E7D4-4646-9D18-888B677309BF}">
      <dgm:prSet/>
      <dgm:spPr/>
      <dgm:t>
        <a:bodyPr/>
        <a:lstStyle/>
        <a:p>
          <a:pPr rtl="0"/>
          <a:r>
            <a:rPr lang="fi-FI" dirty="0" smtClean="0"/>
            <a:t>Leak prevention and asset protection</a:t>
          </a:r>
          <a:endParaRPr lang="en-GB" dirty="0"/>
        </a:p>
      </dgm:t>
    </dgm:pt>
    <dgm:pt modelId="{5CB5DDA1-C23E-4C2A-830D-9B851C3BF0AF}" type="parTrans" cxnId="{3F780E8A-7B55-4C3B-B5A8-C45EF548F830}">
      <dgm:prSet/>
      <dgm:spPr/>
      <dgm:t>
        <a:bodyPr/>
        <a:lstStyle/>
        <a:p>
          <a:endParaRPr lang="en-GB"/>
        </a:p>
      </dgm:t>
    </dgm:pt>
    <dgm:pt modelId="{37C923B7-457F-4977-BBBC-76C3CFAF366E}" type="sibTrans" cxnId="{3F780E8A-7B55-4C3B-B5A8-C45EF548F830}">
      <dgm:prSet/>
      <dgm:spPr/>
      <dgm:t>
        <a:bodyPr/>
        <a:lstStyle/>
        <a:p>
          <a:endParaRPr lang="en-GB"/>
        </a:p>
      </dgm:t>
    </dgm:pt>
    <dgm:pt modelId="{022FDBC4-498B-4C8F-8935-B504966980B2}">
      <dgm:prSet/>
      <dgm:spPr/>
      <dgm:t>
        <a:bodyPr/>
        <a:lstStyle/>
        <a:p>
          <a:pPr rtl="0"/>
          <a:r>
            <a:rPr lang="fi-FI" smtClean="0"/>
            <a:t>Consumer / personnel data (confidentiality)</a:t>
          </a:r>
          <a:endParaRPr lang="en-GB"/>
        </a:p>
      </dgm:t>
    </dgm:pt>
    <dgm:pt modelId="{4BAF008A-DCC4-4C50-B7E4-6AE012E89A91}" type="parTrans" cxnId="{CD167112-B17A-491E-8D9C-F45C264E2638}">
      <dgm:prSet/>
      <dgm:spPr/>
      <dgm:t>
        <a:bodyPr/>
        <a:lstStyle/>
        <a:p>
          <a:endParaRPr lang="en-GB"/>
        </a:p>
      </dgm:t>
    </dgm:pt>
    <dgm:pt modelId="{FA9347FD-B497-4136-874B-3900524143BA}" type="sibTrans" cxnId="{CD167112-B17A-491E-8D9C-F45C264E2638}">
      <dgm:prSet/>
      <dgm:spPr/>
      <dgm:t>
        <a:bodyPr/>
        <a:lstStyle/>
        <a:p>
          <a:endParaRPr lang="en-GB"/>
        </a:p>
      </dgm:t>
    </dgm:pt>
    <dgm:pt modelId="{F83E8C38-ABEF-43CC-B33D-83530B077932}">
      <dgm:prSet/>
      <dgm:spPr/>
      <dgm:t>
        <a:bodyPr/>
        <a:lstStyle/>
        <a:p>
          <a:pPr rtl="0"/>
          <a:r>
            <a:rPr lang="fi-FI" smtClean="0"/>
            <a:t>ICM / L&amp;C service delivery (integrity) </a:t>
          </a:r>
          <a:endParaRPr lang="en-GB"/>
        </a:p>
      </dgm:t>
    </dgm:pt>
    <dgm:pt modelId="{64B90D68-AEEE-4217-9A2F-184D2CC71CA6}" type="parTrans" cxnId="{11B6C65A-878C-4B43-9165-A45B4006A431}">
      <dgm:prSet/>
      <dgm:spPr/>
      <dgm:t>
        <a:bodyPr/>
        <a:lstStyle/>
        <a:p>
          <a:endParaRPr lang="en-GB"/>
        </a:p>
      </dgm:t>
    </dgm:pt>
    <dgm:pt modelId="{026F8FFC-8533-4076-AA8A-222DF7F1956B}" type="sibTrans" cxnId="{11B6C65A-878C-4B43-9165-A45B4006A431}">
      <dgm:prSet/>
      <dgm:spPr/>
      <dgm:t>
        <a:bodyPr/>
        <a:lstStyle/>
        <a:p>
          <a:endParaRPr lang="en-GB"/>
        </a:p>
      </dgm:t>
    </dgm:pt>
    <dgm:pt modelId="{3F0D22B2-7B54-40EC-94E6-43AD0237B84C}">
      <dgm:prSet/>
      <dgm:spPr/>
      <dgm:t>
        <a:bodyPr/>
        <a:lstStyle/>
        <a:p>
          <a:pPr rtl="0"/>
          <a:r>
            <a:rPr lang="fi-FI" smtClean="0"/>
            <a:t>Product security (various risks)</a:t>
          </a:r>
          <a:endParaRPr lang="en-GB"/>
        </a:p>
      </dgm:t>
    </dgm:pt>
    <dgm:pt modelId="{7A946A43-83A0-4774-A20B-2AEB80079267}" type="parTrans" cxnId="{413CD606-1573-4465-A93B-9C2C76724B62}">
      <dgm:prSet/>
      <dgm:spPr/>
      <dgm:t>
        <a:bodyPr/>
        <a:lstStyle/>
        <a:p>
          <a:endParaRPr lang="en-GB"/>
        </a:p>
      </dgm:t>
    </dgm:pt>
    <dgm:pt modelId="{14607EC3-A778-4740-929E-94FB20310F39}" type="sibTrans" cxnId="{413CD606-1573-4465-A93B-9C2C76724B62}">
      <dgm:prSet/>
      <dgm:spPr/>
      <dgm:t>
        <a:bodyPr/>
        <a:lstStyle/>
        <a:p>
          <a:endParaRPr lang="en-GB"/>
        </a:p>
      </dgm:t>
    </dgm:pt>
    <dgm:pt modelId="{7E155AAF-E370-4238-8670-2D95529C394D}">
      <dgm:prSet/>
      <dgm:spPr/>
      <dgm:t>
        <a:bodyPr/>
        <a:lstStyle/>
        <a:p>
          <a:pPr rtl="0"/>
          <a:r>
            <a:rPr lang="de-DE" smtClean="0"/>
            <a:t>How to adresse the risk?</a:t>
          </a:r>
          <a:endParaRPr lang="en-GB"/>
        </a:p>
      </dgm:t>
    </dgm:pt>
    <dgm:pt modelId="{0EBEAD97-1D95-4C19-B151-3B67FD7B65A7}" type="parTrans" cxnId="{A7805146-375B-40C1-A851-C84C44A3B6FB}">
      <dgm:prSet/>
      <dgm:spPr/>
      <dgm:t>
        <a:bodyPr/>
        <a:lstStyle/>
        <a:p>
          <a:endParaRPr lang="en-GB"/>
        </a:p>
      </dgm:t>
    </dgm:pt>
    <dgm:pt modelId="{A26F072C-55A1-41BD-BE5D-DC4CB7BB1488}" type="sibTrans" cxnId="{A7805146-375B-40C1-A851-C84C44A3B6FB}">
      <dgm:prSet/>
      <dgm:spPr/>
      <dgm:t>
        <a:bodyPr/>
        <a:lstStyle/>
        <a:p>
          <a:endParaRPr lang="en-GB"/>
        </a:p>
      </dgm:t>
    </dgm:pt>
    <dgm:pt modelId="{D8310EE2-1159-48C5-A115-962C51F19436}">
      <dgm:prSet/>
      <dgm:spPr/>
      <dgm:t>
        <a:bodyPr/>
        <a:lstStyle/>
        <a:p>
          <a:pPr rtl="0"/>
          <a:r>
            <a:rPr lang="de-DE" smtClean="0"/>
            <a:t>Contractual controls </a:t>
          </a:r>
          <a:endParaRPr lang="en-GB"/>
        </a:p>
      </dgm:t>
    </dgm:pt>
    <dgm:pt modelId="{D72B7D43-973C-4308-B57B-CCD4AE082FE8}" type="parTrans" cxnId="{C53D04A6-BFC4-4B3C-A13B-D7A0D7876AA4}">
      <dgm:prSet/>
      <dgm:spPr/>
      <dgm:t>
        <a:bodyPr/>
        <a:lstStyle/>
        <a:p>
          <a:endParaRPr lang="en-GB"/>
        </a:p>
      </dgm:t>
    </dgm:pt>
    <dgm:pt modelId="{BA21EEDF-3080-4B83-A00A-BAD607033F8B}" type="sibTrans" cxnId="{C53D04A6-BFC4-4B3C-A13B-D7A0D7876AA4}">
      <dgm:prSet/>
      <dgm:spPr/>
      <dgm:t>
        <a:bodyPr/>
        <a:lstStyle/>
        <a:p>
          <a:endParaRPr lang="en-GB"/>
        </a:p>
      </dgm:t>
    </dgm:pt>
    <dgm:pt modelId="{F70D1D89-9BAD-454B-B874-71178A4CEC6C}">
      <dgm:prSet/>
      <dgm:spPr/>
      <dgm:t>
        <a:bodyPr/>
        <a:lstStyle/>
        <a:p>
          <a:pPr rtl="0"/>
          <a:r>
            <a:rPr lang="de-DE" smtClean="0"/>
            <a:t>IT security controls</a:t>
          </a:r>
          <a:endParaRPr lang="en-GB"/>
        </a:p>
      </dgm:t>
    </dgm:pt>
    <dgm:pt modelId="{6749DE3B-C058-4732-A293-A275E756252E}" type="parTrans" cxnId="{60648055-B5AD-451B-AA83-1460D7138BFD}">
      <dgm:prSet/>
      <dgm:spPr/>
      <dgm:t>
        <a:bodyPr/>
        <a:lstStyle/>
        <a:p>
          <a:endParaRPr lang="en-GB"/>
        </a:p>
      </dgm:t>
    </dgm:pt>
    <dgm:pt modelId="{05BACB4C-137A-44DE-916F-3C9F785CAE64}" type="sibTrans" cxnId="{60648055-B5AD-451B-AA83-1460D7138BFD}">
      <dgm:prSet/>
      <dgm:spPr/>
      <dgm:t>
        <a:bodyPr/>
        <a:lstStyle/>
        <a:p>
          <a:endParaRPr lang="en-GB"/>
        </a:p>
      </dgm:t>
    </dgm:pt>
    <dgm:pt modelId="{7E65FC67-CCEC-4857-A999-117FE34D4C01}">
      <dgm:prSet/>
      <dgm:spPr/>
      <dgm:t>
        <a:bodyPr/>
        <a:lstStyle/>
        <a:p>
          <a:pPr rtl="0"/>
          <a:r>
            <a:rPr lang="de-DE" smtClean="0"/>
            <a:t>Document/onsite review</a:t>
          </a:r>
          <a:endParaRPr lang="en-GB"/>
        </a:p>
      </dgm:t>
    </dgm:pt>
    <dgm:pt modelId="{D183C2DF-9FFF-4C32-9AE9-EECA1A55F6BA}" type="parTrans" cxnId="{E107057A-47CD-4C4A-90F3-AE784642E16A}">
      <dgm:prSet/>
      <dgm:spPr/>
      <dgm:t>
        <a:bodyPr/>
        <a:lstStyle/>
        <a:p>
          <a:endParaRPr lang="en-GB"/>
        </a:p>
      </dgm:t>
    </dgm:pt>
    <dgm:pt modelId="{4BE19A07-CA77-421A-9F0D-DC30BC817657}" type="sibTrans" cxnId="{E107057A-47CD-4C4A-90F3-AE784642E16A}">
      <dgm:prSet/>
      <dgm:spPr/>
      <dgm:t>
        <a:bodyPr/>
        <a:lstStyle/>
        <a:p>
          <a:endParaRPr lang="en-GB"/>
        </a:p>
      </dgm:t>
    </dgm:pt>
    <dgm:pt modelId="{1C7DF653-1CD3-4CD5-97B0-EE0A624464A4}">
      <dgm:prSet/>
      <dgm:spPr/>
      <dgm:t>
        <a:bodyPr/>
        <a:lstStyle/>
        <a:p>
          <a:pPr rtl="0"/>
          <a:r>
            <a:rPr lang="de-DE" smtClean="0"/>
            <a:t>Relationship/governance</a:t>
          </a:r>
          <a:endParaRPr lang="en-GB"/>
        </a:p>
      </dgm:t>
    </dgm:pt>
    <dgm:pt modelId="{F07292AF-11D0-42D1-A5D8-30F30FCF1B7A}" type="parTrans" cxnId="{7CD8312D-F9B5-46B9-B9C6-AEE4AE705F0D}">
      <dgm:prSet/>
      <dgm:spPr/>
      <dgm:t>
        <a:bodyPr/>
        <a:lstStyle/>
        <a:p>
          <a:endParaRPr lang="en-GB"/>
        </a:p>
      </dgm:t>
    </dgm:pt>
    <dgm:pt modelId="{CE40DF5D-73C3-4177-99D4-0CA9D6CACE10}" type="sibTrans" cxnId="{7CD8312D-F9B5-46B9-B9C6-AEE4AE705F0D}">
      <dgm:prSet/>
      <dgm:spPr/>
      <dgm:t>
        <a:bodyPr/>
        <a:lstStyle/>
        <a:p>
          <a:endParaRPr lang="en-GB"/>
        </a:p>
      </dgm:t>
    </dgm:pt>
    <dgm:pt modelId="{37A79872-9433-4DC0-90CA-B8CB98EF3466}">
      <dgm:prSet/>
      <dgm:spPr/>
      <dgm:t>
        <a:bodyPr/>
        <a:lstStyle/>
        <a:p>
          <a:pPr rtl="0"/>
          <a:r>
            <a:rPr lang="de-DE" smtClean="0"/>
            <a:t>Support/knowledge sharing</a:t>
          </a:r>
          <a:endParaRPr lang="en-GB"/>
        </a:p>
      </dgm:t>
    </dgm:pt>
    <dgm:pt modelId="{4E7AF109-16B8-4E88-B5E9-7073CB38D912}" type="parTrans" cxnId="{9D7A01E3-B400-4863-992C-4612FC019B57}">
      <dgm:prSet/>
      <dgm:spPr/>
      <dgm:t>
        <a:bodyPr/>
        <a:lstStyle/>
        <a:p>
          <a:endParaRPr lang="en-GB"/>
        </a:p>
      </dgm:t>
    </dgm:pt>
    <dgm:pt modelId="{EC98DEB0-BC50-4053-B907-4A685EFE3D70}" type="sibTrans" cxnId="{9D7A01E3-B400-4863-992C-4612FC019B57}">
      <dgm:prSet/>
      <dgm:spPr/>
      <dgm:t>
        <a:bodyPr/>
        <a:lstStyle/>
        <a:p>
          <a:endParaRPr lang="en-GB"/>
        </a:p>
      </dgm:t>
    </dgm:pt>
    <dgm:pt modelId="{8647C6DB-EA63-47D5-A8B8-75992E8CDD96}">
      <dgm:prSet/>
      <dgm:spPr/>
      <dgm:t>
        <a:bodyPr/>
        <a:lstStyle/>
        <a:p>
          <a:pPr rtl="0"/>
          <a:r>
            <a:rPr lang="de-DE" smtClean="0"/>
            <a:t>Awareness raising</a:t>
          </a:r>
          <a:endParaRPr lang="en-GB"/>
        </a:p>
      </dgm:t>
    </dgm:pt>
    <dgm:pt modelId="{763F6023-6BA4-4411-9D95-6ED1A167B11C}" type="parTrans" cxnId="{631D9B0F-E170-42FF-A0E8-3BC7EF6BD616}">
      <dgm:prSet/>
      <dgm:spPr/>
      <dgm:t>
        <a:bodyPr/>
        <a:lstStyle/>
        <a:p>
          <a:endParaRPr lang="en-GB"/>
        </a:p>
      </dgm:t>
    </dgm:pt>
    <dgm:pt modelId="{19D68D75-533A-41A7-A9EC-14C4FD683F98}" type="sibTrans" cxnId="{631D9B0F-E170-42FF-A0E8-3BC7EF6BD616}">
      <dgm:prSet/>
      <dgm:spPr/>
      <dgm:t>
        <a:bodyPr/>
        <a:lstStyle/>
        <a:p>
          <a:endParaRPr lang="en-GB"/>
        </a:p>
      </dgm:t>
    </dgm:pt>
    <dgm:pt modelId="{6FDB62E2-EE3E-43CD-9F23-A04D473ECA10}" type="pres">
      <dgm:prSet presAssocID="{B10F5220-6335-43BE-8137-E1F30A2D6E3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E012481F-3B10-47F5-A13F-26C08BF34E84}" type="pres">
      <dgm:prSet presAssocID="{9AE8F955-512C-413F-8D06-F0F25917783C}" presName="thickLine" presStyleLbl="alignNode1" presStyleIdx="0" presStyleCnt="2"/>
      <dgm:spPr/>
    </dgm:pt>
    <dgm:pt modelId="{AA160FD4-89FC-4BCF-BE90-3009B4FC9C14}" type="pres">
      <dgm:prSet presAssocID="{9AE8F955-512C-413F-8D06-F0F25917783C}" presName="horz1" presStyleCnt="0"/>
      <dgm:spPr/>
    </dgm:pt>
    <dgm:pt modelId="{191033D3-7CD1-490D-BA1D-D87C1D86D635}" type="pres">
      <dgm:prSet presAssocID="{9AE8F955-512C-413F-8D06-F0F25917783C}" presName="tx1" presStyleLbl="revTx" presStyleIdx="0" presStyleCnt="14"/>
      <dgm:spPr/>
      <dgm:t>
        <a:bodyPr/>
        <a:lstStyle/>
        <a:p>
          <a:endParaRPr lang="en-GB"/>
        </a:p>
      </dgm:t>
    </dgm:pt>
    <dgm:pt modelId="{942D17DA-9C55-429E-BE3B-10992B686695}" type="pres">
      <dgm:prSet presAssocID="{9AE8F955-512C-413F-8D06-F0F25917783C}" presName="vert1" presStyleCnt="0"/>
      <dgm:spPr/>
    </dgm:pt>
    <dgm:pt modelId="{80B1815B-3A4A-45F0-A4E8-37F60619F5D3}" type="pres">
      <dgm:prSet presAssocID="{E6C9A8B1-E49F-4CE8-B2E7-9A32BDA658CB}" presName="vertSpace2a" presStyleCnt="0"/>
      <dgm:spPr/>
    </dgm:pt>
    <dgm:pt modelId="{6A0F98FE-B1D6-468A-BB83-3E165C30A58D}" type="pres">
      <dgm:prSet presAssocID="{E6C9A8B1-E49F-4CE8-B2E7-9A32BDA658CB}" presName="horz2" presStyleCnt="0"/>
      <dgm:spPr/>
    </dgm:pt>
    <dgm:pt modelId="{7F28F9C6-E5E0-478F-B1D2-578519572E21}" type="pres">
      <dgm:prSet presAssocID="{E6C9A8B1-E49F-4CE8-B2E7-9A32BDA658CB}" presName="horzSpace2" presStyleCnt="0"/>
      <dgm:spPr/>
    </dgm:pt>
    <dgm:pt modelId="{914E3C96-E644-45BC-8995-73D36288AAED}" type="pres">
      <dgm:prSet presAssocID="{E6C9A8B1-E49F-4CE8-B2E7-9A32BDA658CB}" presName="tx2" presStyleLbl="revTx" presStyleIdx="1" presStyleCnt="14"/>
      <dgm:spPr/>
      <dgm:t>
        <a:bodyPr/>
        <a:lstStyle/>
        <a:p>
          <a:endParaRPr lang="en-GB"/>
        </a:p>
      </dgm:t>
    </dgm:pt>
    <dgm:pt modelId="{A146ED8B-07F4-4240-97DC-87A0B1C01A14}" type="pres">
      <dgm:prSet presAssocID="{E6C9A8B1-E49F-4CE8-B2E7-9A32BDA658CB}" presName="vert2" presStyleCnt="0"/>
      <dgm:spPr/>
    </dgm:pt>
    <dgm:pt modelId="{EE38CF27-666C-421D-AC29-B970D43C74D6}" type="pres">
      <dgm:prSet presAssocID="{E6C9A8B1-E49F-4CE8-B2E7-9A32BDA658CB}" presName="thinLine2b" presStyleLbl="callout" presStyleIdx="0" presStyleCnt="12"/>
      <dgm:spPr/>
    </dgm:pt>
    <dgm:pt modelId="{D85C319B-22B5-4CEF-8516-8033DEE8C346}" type="pres">
      <dgm:prSet presAssocID="{E6C9A8B1-E49F-4CE8-B2E7-9A32BDA658CB}" presName="vertSpace2b" presStyleCnt="0"/>
      <dgm:spPr/>
    </dgm:pt>
    <dgm:pt modelId="{8A2E64B3-646B-4DEB-8821-6BC71B83EAD4}" type="pres">
      <dgm:prSet presAssocID="{8DD347DA-D41F-4A72-AA60-2E1EE9BD060E}" presName="horz2" presStyleCnt="0"/>
      <dgm:spPr/>
    </dgm:pt>
    <dgm:pt modelId="{2257C225-F6B8-41F5-BFA2-932FF9608655}" type="pres">
      <dgm:prSet presAssocID="{8DD347DA-D41F-4A72-AA60-2E1EE9BD060E}" presName="horzSpace2" presStyleCnt="0"/>
      <dgm:spPr/>
    </dgm:pt>
    <dgm:pt modelId="{A2E12D8C-FB0F-4534-8CB2-CF43F2AFF2CE}" type="pres">
      <dgm:prSet presAssocID="{8DD347DA-D41F-4A72-AA60-2E1EE9BD060E}" presName="tx2" presStyleLbl="revTx" presStyleIdx="2" presStyleCnt="14"/>
      <dgm:spPr/>
      <dgm:t>
        <a:bodyPr/>
        <a:lstStyle/>
        <a:p>
          <a:endParaRPr lang="en-GB"/>
        </a:p>
      </dgm:t>
    </dgm:pt>
    <dgm:pt modelId="{6FE16FC1-2E96-4832-A7A0-58574B901E95}" type="pres">
      <dgm:prSet presAssocID="{8DD347DA-D41F-4A72-AA60-2E1EE9BD060E}" presName="vert2" presStyleCnt="0"/>
      <dgm:spPr/>
    </dgm:pt>
    <dgm:pt modelId="{8632C0EA-BE1C-433F-88ED-37DF42E82FF6}" type="pres">
      <dgm:prSet presAssocID="{8DD347DA-D41F-4A72-AA60-2E1EE9BD060E}" presName="thinLine2b" presStyleLbl="callout" presStyleIdx="1" presStyleCnt="12"/>
      <dgm:spPr/>
    </dgm:pt>
    <dgm:pt modelId="{D89DD490-E86D-4BA3-A1D6-C73C5E304368}" type="pres">
      <dgm:prSet presAssocID="{8DD347DA-D41F-4A72-AA60-2E1EE9BD060E}" presName="vertSpace2b" presStyleCnt="0"/>
      <dgm:spPr/>
    </dgm:pt>
    <dgm:pt modelId="{B76F8057-A9CF-4F59-A213-1A4114C1FD89}" type="pres">
      <dgm:prSet presAssocID="{4107CED5-E7D4-4646-9D18-888B677309BF}" presName="horz2" presStyleCnt="0"/>
      <dgm:spPr/>
    </dgm:pt>
    <dgm:pt modelId="{EFE4050D-8B95-49DC-B8CC-4CB945C0022F}" type="pres">
      <dgm:prSet presAssocID="{4107CED5-E7D4-4646-9D18-888B677309BF}" presName="horzSpace2" presStyleCnt="0"/>
      <dgm:spPr/>
    </dgm:pt>
    <dgm:pt modelId="{2CD36BD2-6813-4967-8D84-BC0E95B7FD47}" type="pres">
      <dgm:prSet presAssocID="{4107CED5-E7D4-4646-9D18-888B677309BF}" presName="tx2" presStyleLbl="revTx" presStyleIdx="3" presStyleCnt="14"/>
      <dgm:spPr/>
      <dgm:t>
        <a:bodyPr/>
        <a:lstStyle/>
        <a:p>
          <a:endParaRPr lang="en-GB"/>
        </a:p>
      </dgm:t>
    </dgm:pt>
    <dgm:pt modelId="{8687E7DA-05C3-4873-8620-4E0564D4D49E}" type="pres">
      <dgm:prSet presAssocID="{4107CED5-E7D4-4646-9D18-888B677309BF}" presName="vert2" presStyleCnt="0"/>
      <dgm:spPr/>
    </dgm:pt>
    <dgm:pt modelId="{184E6577-CE71-4683-8241-74226DB6886E}" type="pres">
      <dgm:prSet presAssocID="{4107CED5-E7D4-4646-9D18-888B677309BF}" presName="thinLine2b" presStyleLbl="callout" presStyleIdx="2" presStyleCnt="12"/>
      <dgm:spPr/>
    </dgm:pt>
    <dgm:pt modelId="{05089C97-4949-4E16-B95E-B02BFEE49537}" type="pres">
      <dgm:prSet presAssocID="{4107CED5-E7D4-4646-9D18-888B677309BF}" presName="vertSpace2b" presStyleCnt="0"/>
      <dgm:spPr/>
    </dgm:pt>
    <dgm:pt modelId="{6080CA66-9439-4DB0-9300-4363F41F3129}" type="pres">
      <dgm:prSet presAssocID="{022FDBC4-498B-4C8F-8935-B504966980B2}" presName="horz2" presStyleCnt="0"/>
      <dgm:spPr/>
    </dgm:pt>
    <dgm:pt modelId="{6477C4E7-2A3B-41CE-A881-C5A92BB8D60F}" type="pres">
      <dgm:prSet presAssocID="{022FDBC4-498B-4C8F-8935-B504966980B2}" presName="horzSpace2" presStyleCnt="0"/>
      <dgm:spPr/>
    </dgm:pt>
    <dgm:pt modelId="{C61BFEE6-6CF9-4221-B776-76B9EC961077}" type="pres">
      <dgm:prSet presAssocID="{022FDBC4-498B-4C8F-8935-B504966980B2}" presName="tx2" presStyleLbl="revTx" presStyleIdx="4" presStyleCnt="14"/>
      <dgm:spPr/>
      <dgm:t>
        <a:bodyPr/>
        <a:lstStyle/>
        <a:p>
          <a:endParaRPr lang="en-GB"/>
        </a:p>
      </dgm:t>
    </dgm:pt>
    <dgm:pt modelId="{0C90649A-591C-4C4F-8CE2-0C1E593B6ED8}" type="pres">
      <dgm:prSet presAssocID="{022FDBC4-498B-4C8F-8935-B504966980B2}" presName="vert2" presStyleCnt="0"/>
      <dgm:spPr/>
    </dgm:pt>
    <dgm:pt modelId="{C0E0D12E-707B-4B4D-BA5A-42472EAE86E0}" type="pres">
      <dgm:prSet presAssocID="{022FDBC4-498B-4C8F-8935-B504966980B2}" presName="thinLine2b" presStyleLbl="callout" presStyleIdx="3" presStyleCnt="12"/>
      <dgm:spPr/>
    </dgm:pt>
    <dgm:pt modelId="{9A4C4484-1D81-4371-8065-B166BD41905D}" type="pres">
      <dgm:prSet presAssocID="{022FDBC4-498B-4C8F-8935-B504966980B2}" presName="vertSpace2b" presStyleCnt="0"/>
      <dgm:spPr/>
    </dgm:pt>
    <dgm:pt modelId="{0818DECF-BC4D-46F9-964B-50A4DA3D301E}" type="pres">
      <dgm:prSet presAssocID="{F83E8C38-ABEF-43CC-B33D-83530B077932}" presName="horz2" presStyleCnt="0"/>
      <dgm:spPr/>
    </dgm:pt>
    <dgm:pt modelId="{D7A21D5F-D259-40C4-985B-D7073195B268}" type="pres">
      <dgm:prSet presAssocID="{F83E8C38-ABEF-43CC-B33D-83530B077932}" presName="horzSpace2" presStyleCnt="0"/>
      <dgm:spPr/>
    </dgm:pt>
    <dgm:pt modelId="{AFAD06F4-9060-4D21-ADB3-EE1C4AE229A2}" type="pres">
      <dgm:prSet presAssocID="{F83E8C38-ABEF-43CC-B33D-83530B077932}" presName="tx2" presStyleLbl="revTx" presStyleIdx="5" presStyleCnt="14"/>
      <dgm:spPr/>
      <dgm:t>
        <a:bodyPr/>
        <a:lstStyle/>
        <a:p>
          <a:endParaRPr lang="en-GB"/>
        </a:p>
      </dgm:t>
    </dgm:pt>
    <dgm:pt modelId="{2895EF48-1812-4FF0-9781-3E22DE31EDA2}" type="pres">
      <dgm:prSet presAssocID="{F83E8C38-ABEF-43CC-B33D-83530B077932}" presName="vert2" presStyleCnt="0"/>
      <dgm:spPr/>
    </dgm:pt>
    <dgm:pt modelId="{8FDA8146-24DC-4CB3-A1F3-8474565E6235}" type="pres">
      <dgm:prSet presAssocID="{F83E8C38-ABEF-43CC-B33D-83530B077932}" presName="thinLine2b" presStyleLbl="callout" presStyleIdx="4" presStyleCnt="12"/>
      <dgm:spPr/>
    </dgm:pt>
    <dgm:pt modelId="{0C7C0C2D-58FA-4A69-A2EF-A1D284F22AD4}" type="pres">
      <dgm:prSet presAssocID="{F83E8C38-ABEF-43CC-B33D-83530B077932}" presName="vertSpace2b" presStyleCnt="0"/>
      <dgm:spPr/>
    </dgm:pt>
    <dgm:pt modelId="{1EA1209E-D328-4384-BE86-90CFA50FFDC4}" type="pres">
      <dgm:prSet presAssocID="{3F0D22B2-7B54-40EC-94E6-43AD0237B84C}" presName="horz2" presStyleCnt="0"/>
      <dgm:spPr/>
    </dgm:pt>
    <dgm:pt modelId="{61938F0D-9046-4575-8F20-F41BDCDBDB11}" type="pres">
      <dgm:prSet presAssocID="{3F0D22B2-7B54-40EC-94E6-43AD0237B84C}" presName="horzSpace2" presStyleCnt="0"/>
      <dgm:spPr/>
    </dgm:pt>
    <dgm:pt modelId="{3B4C4710-F519-4B76-B237-8E127036094F}" type="pres">
      <dgm:prSet presAssocID="{3F0D22B2-7B54-40EC-94E6-43AD0237B84C}" presName="tx2" presStyleLbl="revTx" presStyleIdx="6" presStyleCnt="14"/>
      <dgm:spPr/>
      <dgm:t>
        <a:bodyPr/>
        <a:lstStyle/>
        <a:p>
          <a:endParaRPr lang="en-GB"/>
        </a:p>
      </dgm:t>
    </dgm:pt>
    <dgm:pt modelId="{EA3918EE-F1B6-4B25-B63B-A095450BCA20}" type="pres">
      <dgm:prSet presAssocID="{3F0D22B2-7B54-40EC-94E6-43AD0237B84C}" presName="vert2" presStyleCnt="0"/>
      <dgm:spPr/>
    </dgm:pt>
    <dgm:pt modelId="{3179CD65-9B21-4822-B213-9399B17179C0}" type="pres">
      <dgm:prSet presAssocID="{3F0D22B2-7B54-40EC-94E6-43AD0237B84C}" presName="thinLine2b" presStyleLbl="callout" presStyleIdx="5" presStyleCnt="12"/>
      <dgm:spPr/>
    </dgm:pt>
    <dgm:pt modelId="{6301DE96-B56E-4D4C-9459-91300B150726}" type="pres">
      <dgm:prSet presAssocID="{3F0D22B2-7B54-40EC-94E6-43AD0237B84C}" presName="vertSpace2b" presStyleCnt="0"/>
      <dgm:spPr/>
    </dgm:pt>
    <dgm:pt modelId="{C2DB3B68-88CC-4B48-BD31-F1F24661E83C}" type="pres">
      <dgm:prSet presAssocID="{7E155AAF-E370-4238-8670-2D95529C394D}" presName="thickLine" presStyleLbl="alignNode1" presStyleIdx="1" presStyleCnt="2"/>
      <dgm:spPr/>
    </dgm:pt>
    <dgm:pt modelId="{07A46677-0BF3-4CFC-A22C-295CEF347754}" type="pres">
      <dgm:prSet presAssocID="{7E155AAF-E370-4238-8670-2D95529C394D}" presName="horz1" presStyleCnt="0"/>
      <dgm:spPr/>
    </dgm:pt>
    <dgm:pt modelId="{326842C3-C245-4A1A-9F94-C4FAB9D96A43}" type="pres">
      <dgm:prSet presAssocID="{7E155AAF-E370-4238-8670-2D95529C394D}" presName="tx1" presStyleLbl="revTx" presStyleIdx="7" presStyleCnt="14"/>
      <dgm:spPr/>
      <dgm:t>
        <a:bodyPr/>
        <a:lstStyle/>
        <a:p>
          <a:endParaRPr lang="en-GB"/>
        </a:p>
      </dgm:t>
    </dgm:pt>
    <dgm:pt modelId="{ABCA8A2E-D38A-40FF-A844-F9039436B65F}" type="pres">
      <dgm:prSet presAssocID="{7E155AAF-E370-4238-8670-2D95529C394D}" presName="vert1" presStyleCnt="0"/>
      <dgm:spPr/>
    </dgm:pt>
    <dgm:pt modelId="{48EAF75A-19D2-4467-8CC2-E1B289A13395}" type="pres">
      <dgm:prSet presAssocID="{D8310EE2-1159-48C5-A115-962C51F19436}" presName="vertSpace2a" presStyleCnt="0"/>
      <dgm:spPr/>
    </dgm:pt>
    <dgm:pt modelId="{9B5FC66C-4730-4165-935D-7F9060F3B3A7}" type="pres">
      <dgm:prSet presAssocID="{D8310EE2-1159-48C5-A115-962C51F19436}" presName="horz2" presStyleCnt="0"/>
      <dgm:spPr/>
    </dgm:pt>
    <dgm:pt modelId="{6754F4BE-A103-43E6-B9F0-24473C6403A8}" type="pres">
      <dgm:prSet presAssocID="{D8310EE2-1159-48C5-A115-962C51F19436}" presName="horzSpace2" presStyleCnt="0"/>
      <dgm:spPr/>
    </dgm:pt>
    <dgm:pt modelId="{EBAC831D-BDEB-46A2-97A6-EDDB0817F786}" type="pres">
      <dgm:prSet presAssocID="{D8310EE2-1159-48C5-A115-962C51F19436}" presName="tx2" presStyleLbl="revTx" presStyleIdx="8" presStyleCnt="14"/>
      <dgm:spPr/>
      <dgm:t>
        <a:bodyPr/>
        <a:lstStyle/>
        <a:p>
          <a:endParaRPr lang="en-GB"/>
        </a:p>
      </dgm:t>
    </dgm:pt>
    <dgm:pt modelId="{6075E6AC-E489-4DC3-A116-0007D404E53B}" type="pres">
      <dgm:prSet presAssocID="{D8310EE2-1159-48C5-A115-962C51F19436}" presName="vert2" presStyleCnt="0"/>
      <dgm:spPr/>
    </dgm:pt>
    <dgm:pt modelId="{C21C867F-16CC-4A36-84FD-EE2CC786B967}" type="pres">
      <dgm:prSet presAssocID="{D8310EE2-1159-48C5-A115-962C51F19436}" presName="thinLine2b" presStyleLbl="callout" presStyleIdx="6" presStyleCnt="12"/>
      <dgm:spPr/>
    </dgm:pt>
    <dgm:pt modelId="{92065AAC-20FC-429B-9737-279048D41BE4}" type="pres">
      <dgm:prSet presAssocID="{D8310EE2-1159-48C5-A115-962C51F19436}" presName="vertSpace2b" presStyleCnt="0"/>
      <dgm:spPr/>
    </dgm:pt>
    <dgm:pt modelId="{9B639201-01DA-4D3A-937F-1D383DBC24E6}" type="pres">
      <dgm:prSet presAssocID="{F70D1D89-9BAD-454B-B874-71178A4CEC6C}" presName="horz2" presStyleCnt="0"/>
      <dgm:spPr/>
    </dgm:pt>
    <dgm:pt modelId="{193D0941-AC28-4F2F-A004-E0F2B4CCE327}" type="pres">
      <dgm:prSet presAssocID="{F70D1D89-9BAD-454B-B874-71178A4CEC6C}" presName="horzSpace2" presStyleCnt="0"/>
      <dgm:spPr/>
    </dgm:pt>
    <dgm:pt modelId="{35281DA3-5740-46B0-9B34-88319BBE827B}" type="pres">
      <dgm:prSet presAssocID="{F70D1D89-9BAD-454B-B874-71178A4CEC6C}" presName="tx2" presStyleLbl="revTx" presStyleIdx="9" presStyleCnt="14"/>
      <dgm:spPr/>
      <dgm:t>
        <a:bodyPr/>
        <a:lstStyle/>
        <a:p>
          <a:endParaRPr lang="en-GB"/>
        </a:p>
      </dgm:t>
    </dgm:pt>
    <dgm:pt modelId="{B3D552F5-D68B-499F-94BD-9835AF819B58}" type="pres">
      <dgm:prSet presAssocID="{F70D1D89-9BAD-454B-B874-71178A4CEC6C}" presName="vert2" presStyleCnt="0"/>
      <dgm:spPr/>
    </dgm:pt>
    <dgm:pt modelId="{0A4421EF-1570-4610-971B-2A282FE9D47A}" type="pres">
      <dgm:prSet presAssocID="{F70D1D89-9BAD-454B-B874-71178A4CEC6C}" presName="thinLine2b" presStyleLbl="callout" presStyleIdx="7" presStyleCnt="12"/>
      <dgm:spPr/>
    </dgm:pt>
    <dgm:pt modelId="{2C978B0D-B45E-4775-BF26-F36878E13287}" type="pres">
      <dgm:prSet presAssocID="{F70D1D89-9BAD-454B-B874-71178A4CEC6C}" presName="vertSpace2b" presStyleCnt="0"/>
      <dgm:spPr/>
    </dgm:pt>
    <dgm:pt modelId="{71514FA3-D917-4768-9FF2-4169CBEE6DB7}" type="pres">
      <dgm:prSet presAssocID="{7E65FC67-CCEC-4857-A999-117FE34D4C01}" presName="horz2" presStyleCnt="0"/>
      <dgm:spPr/>
    </dgm:pt>
    <dgm:pt modelId="{B9F6E46B-DE0E-40EC-9365-1A468F65473D}" type="pres">
      <dgm:prSet presAssocID="{7E65FC67-CCEC-4857-A999-117FE34D4C01}" presName="horzSpace2" presStyleCnt="0"/>
      <dgm:spPr/>
    </dgm:pt>
    <dgm:pt modelId="{11545C7B-8B5D-4863-B73A-A5E841F89E01}" type="pres">
      <dgm:prSet presAssocID="{7E65FC67-CCEC-4857-A999-117FE34D4C01}" presName="tx2" presStyleLbl="revTx" presStyleIdx="10" presStyleCnt="14"/>
      <dgm:spPr/>
      <dgm:t>
        <a:bodyPr/>
        <a:lstStyle/>
        <a:p>
          <a:endParaRPr lang="en-GB"/>
        </a:p>
      </dgm:t>
    </dgm:pt>
    <dgm:pt modelId="{1F4303B9-55D2-4E39-8A8E-00A92F2A1CD8}" type="pres">
      <dgm:prSet presAssocID="{7E65FC67-CCEC-4857-A999-117FE34D4C01}" presName="vert2" presStyleCnt="0"/>
      <dgm:spPr/>
    </dgm:pt>
    <dgm:pt modelId="{D5FE7077-34F1-4344-81BE-F219F78EABE1}" type="pres">
      <dgm:prSet presAssocID="{7E65FC67-CCEC-4857-A999-117FE34D4C01}" presName="thinLine2b" presStyleLbl="callout" presStyleIdx="8" presStyleCnt="12"/>
      <dgm:spPr/>
    </dgm:pt>
    <dgm:pt modelId="{21BA3835-9ECF-48E9-AB10-73C10F985A58}" type="pres">
      <dgm:prSet presAssocID="{7E65FC67-CCEC-4857-A999-117FE34D4C01}" presName="vertSpace2b" presStyleCnt="0"/>
      <dgm:spPr/>
    </dgm:pt>
    <dgm:pt modelId="{6C76B1E6-53A0-460A-A1C3-F23CCB8F67B4}" type="pres">
      <dgm:prSet presAssocID="{1C7DF653-1CD3-4CD5-97B0-EE0A624464A4}" presName="horz2" presStyleCnt="0"/>
      <dgm:spPr/>
    </dgm:pt>
    <dgm:pt modelId="{9427B715-3A71-41D6-AD9D-34E814F7D7EF}" type="pres">
      <dgm:prSet presAssocID="{1C7DF653-1CD3-4CD5-97B0-EE0A624464A4}" presName="horzSpace2" presStyleCnt="0"/>
      <dgm:spPr/>
    </dgm:pt>
    <dgm:pt modelId="{C53B9819-01C6-4F0B-B231-20807BADBAAE}" type="pres">
      <dgm:prSet presAssocID="{1C7DF653-1CD3-4CD5-97B0-EE0A624464A4}" presName="tx2" presStyleLbl="revTx" presStyleIdx="11" presStyleCnt="14"/>
      <dgm:spPr/>
      <dgm:t>
        <a:bodyPr/>
        <a:lstStyle/>
        <a:p>
          <a:endParaRPr lang="en-GB"/>
        </a:p>
      </dgm:t>
    </dgm:pt>
    <dgm:pt modelId="{128C4CA3-90BC-4D8F-8796-B80CFAE91FED}" type="pres">
      <dgm:prSet presAssocID="{1C7DF653-1CD3-4CD5-97B0-EE0A624464A4}" presName="vert2" presStyleCnt="0"/>
      <dgm:spPr/>
    </dgm:pt>
    <dgm:pt modelId="{EEE97623-29B4-4514-8B61-7263E9BEE597}" type="pres">
      <dgm:prSet presAssocID="{1C7DF653-1CD3-4CD5-97B0-EE0A624464A4}" presName="thinLine2b" presStyleLbl="callout" presStyleIdx="9" presStyleCnt="12"/>
      <dgm:spPr/>
    </dgm:pt>
    <dgm:pt modelId="{15E50C37-3269-4BFD-89EA-1BE7C7F5FF04}" type="pres">
      <dgm:prSet presAssocID="{1C7DF653-1CD3-4CD5-97B0-EE0A624464A4}" presName="vertSpace2b" presStyleCnt="0"/>
      <dgm:spPr/>
    </dgm:pt>
    <dgm:pt modelId="{0DBAF948-CA36-48BE-BD8C-3E336A5FED29}" type="pres">
      <dgm:prSet presAssocID="{37A79872-9433-4DC0-90CA-B8CB98EF3466}" presName="horz2" presStyleCnt="0"/>
      <dgm:spPr/>
    </dgm:pt>
    <dgm:pt modelId="{558BB5AB-2F29-4398-A162-2D49BE441121}" type="pres">
      <dgm:prSet presAssocID="{37A79872-9433-4DC0-90CA-B8CB98EF3466}" presName="horzSpace2" presStyleCnt="0"/>
      <dgm:spPr/>
    </dgm:pt>
    <dgm:pt modelId="{1ED43E16-2426-49DE-BFD3-88AE29E2B84E}" type="pres">
      <dgm:prSet presAssocID="{37A79872-9433-4DC0-90CA-B8CB98EF3466}" presName="tx2" presStyleLbl="revTx" presStyleIdx="12" presStyleCnt="14"/>
      <dgm:spPr/>
      <dgm:t>
        <a:bodyPr/>
        <a:lstStyle/>
        <a:p>
          <a:endParaRPr lang="en-GB"/>
        </a:p>
      </dgm:t>
    </dgm:pt>
    <dgm:pt modelId="{69641012-90BF-478F-8532-8116F08AC0D6}" type="pres">
      <dgm:prSet presAssocID="{37A79872-9433-4DC0-90CA-B8CB98EF3466}" presName="vert2" presStyleCnt="0"/>
      <dgm:spPr/>
    </dgm:pt>
    <dgm:pt modelId="{A26827EF-2912-4458-94F5-2CBD012560A9}" type="pres">
      <dgm:prSet presAssocID="{37A79872-9433-4DC0-90CA-B8CB98EF3466}" presName="thinLine2b" presStyleLbl="callout" presStyleIdx="10" presStyleCnt="12"/>
      <dgm:spPr/>
    </dgm:pt>
    <dgm:pt modelId="{AC265C4F-EDDB-441A-A666-6F20B9E269EC}" type="pres">
      <dgm:prSet presAssocID="{37A79872-9433-4DC0-90CA-B8CB98EF3466}" presName="vertSpace2b" presStyleCnt="0"/>
      <dgm:spPr/>
    </dgm:pt>
    <dgm:pt modelId="{A8DF5939-FB3E-4E1D-A670-AF7D8AAE9968}" type="pres">
      <dgm:prSet presAssocID="{8647C6DB-EA63-47D5-A8B8-75992E8CDD96}" presName="horz2" presStyleCnt="0"/>
      <dgm:spPr/>
    </dgm:pt>
    <dgm:pt modelId="{99158443-F72F-4912-AD63-6883FE3E6A93}" type="pres">
      <dgm:prSet presAssocID="{8647C6DB-EA63-47D5-A8B8-75992E8CDD96}" presName="horzSpace2" presStyleCnt="0"/>
      <dgm:spPr/>
    </dgm:pt>
    <dgm:pt modelId="{522ACC32-1B09-4FB5-A395-B13A77C6A90C}" type="pres">
      <dgm:prSet presAssocID="{8647C6DB-EA63-47D5-A8B8-75992E8CDD96}" presName="tx2" presStyleLbl="revTx" presStyleIdx="13" presStyleCnt="14"/>
      <dgm:spPr/>
      <dgm:t>
        <a:bodyPr/>
        <a:lstStyle/>
        <a:p>
          <a:endParaRPr lang="en-GB"/>
        </a:p>
      </dgm:t>
    </dgm:pt>
    <dgm:pt modelId="{DC66DADA-EBD9-4FE0-A7B6-40363CB4CC05}" type="pres">
      <dgm:prSet presAssocID="{8647C6DB-EA63-47D5-A8B8-75992E8CDD96}" presName="vert2" presStyleCnt="0"/>
      <dgm:spPr/>
    </dgm:pt>
    <dgm:pt modelId="{8ACDD3F7-255D-4E9B-8ACD-F3B302E9BC50}" type="pres">
      <dgm:prSet presAssocID="{8647C6DB-EA63-47D5-A8B8-75992E8CDD96}" presName="thinLine2b" presStyleLbl="callout" presStyleIdx="11" presStyleCnt="12"/>
      <dgm:spPr/>
    </dgm:pt>
    <dgm:pt modelId="{CBB04116-96A3-4AB3-8F25-9B74A9659BE5}" type="pres">
      <dgm:prSet presAssocID="{8647C6DB-EA63-47D5-A8B8-75992E8CDD96}" presName="vertSpace2b" presStyleCnt="0"/>
      <dgm:spPr/>
    </dgm:pt>
  </dgm:ptLst>
  <dgm:cxnLst>
    <dgm:cxn modelId="{66C4471B-2790-4AF2-AF3C-9FE5725985ED}" type="presOf" srcId="{022FDBC4-498B-4C8F-8935-B504966980B2}" destId="{C61BFEE6-6CF9-4221-B776-76B9EC961077}" srcOrd="0" destOrd="0" presId="urn:microsoft.com/office/officeart/2008/layout/LinedList"/>
    <dgm:cxn modelId="{2F8E98A2-4AEE-402B-915A-07C86485FE71}" srcId="{B10F5220-6335-43BE-8137-E1F30A2D6E35}" destId="{9AE8F955-512C-413F-8D06-F0F25917783C}" srcOrd="0" destOrd="0" parTransId="{B11B4D37-BDF5-46B9-B261-7B6347710329}" sibTransId="{D1578B77-0FA7-4B53-9501-0DB8E26AE3C7}"/>
    <dgm:cxn modelId="{413CD606-1573-4465-A93B-9C2C76724B62}" srcId="{9AE8F955-512C-413F-8D06-F0F25917783C}" destId="{3F0D22B2-7B54-40EC-94E6-43AD0237B84C}" srcOrd="5" destOrd="0" parTransId="{7A946A43-83A0-4774-A20B-2AEB80079267}" sibTransId="{14607EC3-A778-4740-929E-94FB20310F39}"/>
    <dgm:cxn modelId="{1F98D615-3673-4D5F-B26D-DF030BA2D777}" type="presOf" srcId="{7E155AAF-E370-4238-8670-2D95529C394D}" destId="{326842C3-C245-4A1A-9F94-C4FAB9D96A43}" srcOrd="0" destOrd="0" presId="urn:microsoft.com/office/officeart/2008/layout/LinedList"/>
    <dgm:cxn modelId="{2699A382-6684-4D6B-B66A-C98D964A10A3}" type="presOf" srcId="{37A79872-9433-4DC0-90CA-B8CB98EF3466}" destId="{1ED43E16-2426-49DE-BFD3-88AE29E2B84E}" srcOrd="0" destOrd="0" presId="urn:microsoft.com/office/officeart/2008/layout/LinedList"/>
    <dgm:cxn modelId="{CD167112-B17A-491E-8D9C-F45C264E2638}" srcId="{9AE8F955-512C-413F-8D06-F0F25917783C}" destId="{022FDBC4-498B-4C8F-8935-B504966980B2}" srcOrd="3" destOrd="0" parTransId="{4BAF008A-DCC4-4C50-B7E4-6AE012E89A91}" sibTransId="{FA9347FD-B497-4136-874B-3900524143BA}"/>
    <dgm:cxn modelId="{9D7A01E3-B400-4863-992C-4612FC019B57}" srcId="{7E155AAF-E370-4238-8670-2D95529C394D}" destId="{37A79872-9433-4DC0-90CA-B8CB98EF3466}" srcOrd="4" destOrd="0" parTransId="{4E7AF109-16B8-4E88-B5E9-7073CB38D912}" sibTransId="{EC98DEB0-BC50-4053-B907-4A685EFE3D70}"/>
    <dgm:cxn modelId="{46517BC3-FBB4-4D4B-B4C4-BB3C5F5A2505}" type="presOf" srcId="{F83E8C38-ABEF-43CC-B33D-83530B077932}" destId="{AFAD06F4-9060-4D21-ADB3-EE1C4AE229A2}" srcOrd="0" destOrd="0" presId="urn:microsoft.com/office/officeart/2008/layout/LinedList"/>
    <dgm:cxn modelId="{E107057A-47CD-4C4A-90F3-AE784642E16A}" srcId="{7E155AAF-E370-4238-8670-2D95529C394D}" destId="{7E65FC67-CCEC-4857-A999-117FE34D4C01}" srcOrd="2" destOrd="0" parTransId="{D183C2DF-9FFF-4C32-9AE9-EECA1A55F6BA}" sibTransId="{4BE19A07-CA77-421A-9F0D-DC30BC817657}"/>
    <dgm:cxn modelId="{DB25F035-DEEF-46C4-AD13-88992A14301B}" srcId="{9AE8F955-512C-413F-8D06-F0F25917783C}" destId="{8DD347DA-D41F-4A72-AA60-2E1EE9BD060E}" srcOrd="1" destOrd="0" parTransId="{27A021A5-7A2F-48B6-B609-A18F9AC8349E}" sibTransId="{1104CA17-1A0F-40CC-88E7-4664A8BAA572}"/>
    <dgm:cxn modelId="{26C02FBD-6657-4B7F-B306-E0173C1BBF6D}" type="presOf" srcId="{F70D1D89-9BAD-454B-B874-71178A4CEC6C}" destId="{35281DA3-5740-46B0-9B34-88319BBE827B}" srcOrd="0" destOrd="0" presId="urn:microsoft.com/office/officeart/2008/layout/LinedList"/>
    <dgm:cxn modelId="{11B6C65A-878C-4B43-9165-A45B4006A431}" srcId="{9AE8F955-512C-413F-8D06-F0F25917783C}" destId="{F83E8C38-ABEF-43CC-B33D-83530B077932}" srcOrd="4" destOrd="0" parTransId="{64B90D68-AEEE-4217-9A2F-184D2CC71CA6}" sibTransId="{026F8FFC-8533-4076-AA8A-222DF7F1956B}"/>
    <dgm:cxn modelId="{44E482CE-5568-4B17-9735-74063CFCD811}" type="presOf" srcId="{D8310EE2-1159-48C5-A115-962C51F19436}" destId="{EBAC831D-BDEB-46A2-97A6-EDDB0817F786}" srcOrd="0" destOrd="0" presId="urn:microsoft.com/office/officeart/2008/layout/LinedList"/>
    <dgm:cxn modelId="{A9BA7D94-387A-43AA-B8D0-739AEF3244DF}" type="presOf" srcId="{B10F5220-6335-43BE-8137-E1F30A2D6E35}" destId="{6FDB62E2-EE3E-43CD-9F23-A04D473ECA10}" srcOrd="0" destOrd="0" presId="urn:microsoft.com/office/officeart/2008/layout/LinedList"/>
    <dgm:cxn modelId="{60648055-B5AD-451B-AA83-1460D7138BFD}" srcId="{7E155AAF-E370-4238-8670-2D95529C394D}" destId="{F70D1D89-9BAD-454B-B874-71178A4CEC6C}" srcOrd="1" destOrd="0" parTransId="{6749DE3B-C058-4732-A293-A275E756252E}" sibTransId="{05BACB4C-137A-44DE-916F-3C9F785CAE64}"/>
    <dgm:cxn modelId="{AF0E60AB-FDC8-4224-8BC9-055DDD0595EF}" type="presOf" srcId="{8647C6DB-EA63-47D5-A8B8-75992E8CDD96}" destId="{522ACC32-1B09-4FB5-A395-B13A77C6A90C}" srcOrd="0" destOrd="0" presId="urn:microsoft.com/office/officeart/2008/layout/LinedList"/>
    <dgm:cxn modelId="{B08D15B9-31B4-48DD-8F94-1D1A2EBBF10B}" type="presOf" srcId="{E6C9A8B1-E49F-4CE8-B2E7-9A32BDA658CB}" destId="{914E3C96-E644-45BC-8995-73D36288AAED}" srcOrd="0" destOrd="0" presId="urn:microsoft.com/office/officeart/2008/layout/LinedList"/>
    <dgm:cxn modelId="{C53D04A6-BFC4-4B3C-A13B-D7A0D7876AA4}" srcId="{7E155AAF-E370-4238-8670-2D95529C394D}" destId="{D8310EE2-1159-48C5-A115-962C51F19436}" srcOrd="0" destOrd="0" parTransId="{D72B7D43-973C-4308-B57B-CCD4AE082FE8}" sibTransId="{BA21EEDF-3080-4B83-A00A-BAD607033F8B}"/>
    <dgm:cxn modelId="{7CD8312D-F9B5-46B9-B9C6-AEE4AE705F0D}" srcId="{7E155AAF-E370-4238-8670-2D95529C394D}" destId="{1C7DF653-1CD3-4CD5-97B0-EE0A624464A4}" srcOrd="3" destOrd="0" parTransId="{F07292AF-11D0-42D1-A5D8-30F30FCF1B7A}" sibTransId="{CE40DF5D-73C3-4177-99D4-0CA9D6CACE10}"/>
    <dgm:cxn modelId="{A7805146-375B-40C1-A851-C84C44A3B6FB}" srcId="{B10F5220-6335-43BE-8137-E1F30A2D6E35}" destId="{7E155AAF-E370-4238-8670-2D95529C394D}" srcOrd="1" destOrd="0" parTransId="{0EBEAD97-1D95-4C19-B151-3B67FD7B65A7}" sibTransId="{A26F072C-55A1-41BD-BE5D-DC4CB7BB1488}"/>
    <dgm:cxn modelId="{B1BAB3F8-044B-4243-BA86-88C83C2D52EE}" type="presOf" srcId="{4107CED5-E7D4-4646-9D18-888B677309BF}" destId="{2CD36BD2-6813-4967-8D84-BC0E95B7FD47}" srcOrd="0" destOrd="0" presId="urn:microsoft.com/office/officeart/2008/layout/LinedList"/>
    <dgm:cxn modelId="{80BF8BE9-EA93-4AD8-B78E-2EBE9743865A}" type="presOf" srcId="{7E65FC67-CCEC-4857-A999-117FE34D4C01}" destId="{11545C7B-8B5D-4863-B73A-A5E841F89E01}" srcOrd="0" destOrd="0" presId="urn:microsoft.com/office/officeart/2008/layout/LinedList"/>
    <dgm:cxn modelId="{CDEDCA06-A4D7-4944-917C-861BD41D70F7}" type="presOf" srcId="{9AE8F955-512C-413F-8D06-F0F25917783C}" destId="{191033D3-7CD1-490D-BA1D-D87C1D86D635}" srcOrd="0" destOrd="0" presId="urn:microsoft.com/office/officeart/2008/layout/LinedList"/>
    <dgm:cxn modelId="{84607F62-6C6B-4C5F-8AEE-F464EA0FDD83}" srcId="{9AE8F955-512C-413F-8D06-F0F25917783C}" destId="{E6C9A8B1-E49F-4CE8-B2E7-9A32BDA658CB}" srcOrd="0" destOrd="0" parTransId="{A9C1D8CC-26D5-43DA-8125-96DECE2251F4}" sibTransId="{6F21FEB0-AE09-4DFF-9B6B-54151534F1CA}"/>
    <dgm:cxn modelId="{F89B56A3-FAE9-482E-9FA3-FB120DBBAA68}" type="presOf" srcId="{3F0D22B2-7B54-40EC-94E6-43AD0237B84C}" destId="{3B4C4710-F519-4B76-B237-8E127036094F}" srcOrd="0" destOrd="0" presId="urn:microsoft.com/office/officeart/2008/layout/LinedList"/>
    <dgm:cxn modelId="{3F780E8A-7B55-4C3B-B5A8-C45EF548F830}" srcId="{9AE8F955-512C-413F-8D06-F0F25917783C}" destId="{4107CED5-E7D4-4646-9D18-888B677309BF}" srcOrd="2" destOrd="0" parTransId="{5CB5DDA1-C23E-4C2A-830D-9B851C3BF0AF}" sibTransId="{37C923B7-457F-4977-BBBC-76C3CFAF366E}"/>
    <dgm:cxn modelId="{54D47588-CB37-4357-8F27-C7462A9039EC}" type="presOf" srcId="{1C7DF653-1CD3-4CD5-97B0-EE0A624464A4}" destId="{C53B9819-01C6-4F0B-B231-20807BADBAAE}" srcOrd="0" destOrd="0" presId="urn:microsoft.com/office/officeart/2008/layout/LinedList"/>
    <dgm:cxn modelId="{A1D894B7-A402-4248-8558-F8E8120D5A7E}" type="presOf" srcId="{8DD347DA-D41F-4A72-AA60-2E1EE9BD060E}" destId="{A2E12D8C-FB0F-4534-8CB2-CF43F2AFF2CE}" srcOrd="0" destOrd="0" presId="urn:microsoft.com/office/officeart/2008/layout/LinedList"/>
    <dgm:cxn modelId="{631D9B0F-E170-42FF-A0E8-3BC7EF6BD616}" srcId="{7E155AAF-E370-4238-8670-2D95529C394D}" destId="{8647C6DB-EA63-47D5-A8B8-75992E8CDD96}" srcOrd="5" destOrd="0" parTransId="{763F6023-6BA4-4411-9D95-6ED1A167B11C}" sibTransId="{19D68D75-533A-41A7-A9EC-14C4FD683F98}"/>
    <dgm:cxn modelId="{B3E7A8E6-08ED-4E97-9D76-E7CC540E9CF8}" type="presParOf" srcId="{6FDB62E2-EE3E-43CD-9F23-A04D473ECA10}" destId="{E012481F-3B10-47F5-A13F-26C08BF34E84}" srcOrd="0" destOrd="0" presId="urn:microsoft.com/office/officeart/2008/layout/LinedList"/>
    <dgm:cxn modelId="{1C825BA0-DEC9-4DDB-973E-8BC57733B5D9}" type="presParOf" srcId="{6FDB62E2-EE3E-43CD-9F23-A04D473ECA10}" destId="{AA160FD4-89FC-4BCF-BE90-3009B4FC9C14}" srcOrd="1" destOrd="0" presId="urn:microsoft.com/office/officeart/2008/layout/LinedList"/>
    <dgm:cxn modelId="{E20A838E-7978-48FA-AEE7-BFD7F5BDB920}" type="presParOf" srcId="{AA160FD4-89FC-4BCF-BE90-3009B4FC9C14}" destId="{191033D3-7CD1-490D-BA1D-D87C1D86D635}" srcOrd="0" destOrd="0" presId="urn:microsoft.com/office/officeart/2008/layout/LinedList"/>
    <dgm:cxn modelId="{5FB49571-2509-4FF1-833D-5EFCACA6D8D9}" type="presParOf" srcId="{AA160FD4-89FC-4BCF-BE90-3009B4FC9C14}" destId="{942D17DA-9C55-429E-BE3B-10992B686695}" srcOrd="1" destOrd="0" presId="urn:microsoft.com/office/officeart/2008/layout/LinedList"/>
    <dgm:cxn modelId="{2D341029-0039-48D6-9985-AAB15D501AD6}" type="presParOf" srcId="{942D17DA-9C55-429E-BE3B-10992B686695}" destId="{80B1815B-3A4A-45F0-A4E8-37F60619F5D3}" srcOrd="0" destOrd="0" presId="urn:microsoft.com/office/officeart/2008/layout/LinedList"/>
    <dgm:cxn modelId="{550C6B81-AA7D-4FC1-854A-8096A450CB3C}" type="presParOf" srcId="{942D17DA-9C55-429E-BE3B-10992B686695}" destId="{6A0F98FE-B1D6-468A-BB83-3E165C30A58D}" srcOrd="1" destOrd="0" presId="urn:microsoft.com/office/officeart/2008/layout/LinedList"/>
    <dgm:cxn modelId="{244D17C2-EB2D-4A18-A12C-19A1541A116B}" type="presParOf" srcId="{6A0F98FE-B1D6-468A-BB83-3E165C30A58D}" destId="{7F28F9C6-E5E0-478F-B1D2-578519572E21}" srcOrd="0" destOrd="0" presId="urn:microsoft.com/office/officeart/2008/layout/LinedList"/>
    <dgm:cxn modelId="{295A3106-947C-4694-847F-6F4B869268D2}" type="presParOf" srcId="{6A0F98FE-B1D6-468A-BB83-3E165C30A58D}" destId="{914E3C96-E644-45BC-8995-73D36288AAED}" srcOrd="1" destOrd="0" presId="urn:microsoft.com/office/officeart/2008/layout/LinedList"/>
    <dgm:cxn modelId="{AFB770C0-6986-46C8-80BF-E0A8E06289D4}" type="presParOf" srcId="{6A0F98FE-B1D6-468A-BB83-3E165C30A58D}" destId="{A146ED8B-07F4-4240-97DC-87A0B1C01A14}" srcOrd="2" destOrd="0" presId="urn:microsoft.com/office/officeart/2008/layout/LinedList"/>
    <dgm:cxn modelId="{CD882D70-BB5D-407C-9F53-F12A15E21685}" type="presParOf" srcId="{942D17DA-9C55-429E-BE3B-10992B686695}" destId="{EE38CF27-666C-421D-AC29-B970D43C74D6}" srcOrd="2" destOrd="0" presId="urn:microsoft.com/office/officeart/2008/layout/LinedList"/>
    <dgm:cxn modelId="{1E061361-71BD-41F4-9082-BB7FC59B217A}" type="presParOf" srcId="{942D17DA-9C55-429E-BE3B-10992B686695}" destId="{D85C319B-22B5-4CEF-8516-8033DEE8C346}" srcOrd="3" destOrd="0" presId="urn:microsoft.com/office/officeart/2008/layout/LinedList"/>
    <dgm:cxn modelId="{1E299A84-4F5B-4B5F-87A4-A63822C4D56A}" type="presParOf" srcId="{942D17DA-9C55-429E-BE3B-10992B686695}" destId="{8A2E64B3-646B-4DEB-8821-6BC71B83EAD4}" srcOrd="4" destOrd="0" presId="urn:microsoft.com/office/officeart/2008/layout/LinedList"/>
    <dgm:cxn modelId="{7B378798-3388-400C-99AA-BED175BBE6DC}" type="presParOf" srcId="{8A2E64B3-646B-4DEB-8821-6BC71B83EAD4}" destId="{2257C225-F6B8-41F5-BFA2-932FF9608655}" srcOrd="0" destOrd="0" presId="urn:microsoft.com/office/officeart/2008/layout/LinedList"/>
    <dgm:cxn modelId="{3BE84CC0-D4AA-4B81-94BB-ACFC3DCA738D}" type="presParOf" srcId="{8A2E64B3-646B-4DEB-8821-6BC71B83EAD4}" destId="{A2E12D8C-FB0F-4534-8CB2-CF43F2AFF2CE}" srcOrd="1" destOrd="0" presId="urn:microsoft.com/office/officeart/2008/layout/LinedList"/>
    <dgm:cxn modelId="{E161A133-3364-4781-828F-8A4785C9DB44}" type="presParOf" srcId="{8A2E64B3-646B-4DEB-8821-6BC71B83EAD4}" destId="{6FE16FC1-2E96-4832-A7A0-58574B901E95}" srcOrd="2" destOrd="0" presId="urn:microsoft.com/office/officeart/2008/layout/LinedList"/>
    <dgm:cxn modelId="{1FC6E09A-94B7-4CAF-B390-457B18476293}" type="presParOf" srcId="{942D17DA-9C55-429E-BE3B-10992B686695}" destId="{8632C0EA-BE1C-433F-88ED-37DF42E82FF6}" srcOrd="5" destOrd="0" presId="urn:microsoft.com/office/officeart/2008/layout/LinedList"/>
    <dgm:cxn modelId="{FE8149BB-6FC1-4646-A3E2-63E9614DC467}" type="presParOf" srcId="{942D17DA-9C55-429E-BE3B-10992B686695}" destId="{D89DD490-E86D-4BA3-A1D6-C73C5E304368}" srcOrd="6" destOrd="0" presId="urn:microsoft.com/office/officeart/2008/layout/LinedList"/>
    <dgm:cxn modelId="{137FD5FF-6A92-4F9A-8D7C-9CF9F157BD05}" type="presParOf" srcId="{942D17DA-9C55-429E-BE3B-10992B686695}" destId="{B76F8057-A9CF-4F59-A213-1A4114C1FD89}" srcOrd="7" destOrd="0" presId="urn:microsoft.com/office/officeart/2008/layout/LinedList"/>
    <dgm:cxn modelId="{45EFBA59-FE62-4DF9-8DA9-EBB813DC33ED}" type="presParOf" srcId="{B76F8057-A9CF-4F59-A213-1A4114C1FD89}" destId="{EFE4050D-8B95-49DC-B8CC-4CB945C0022F}" srcOrd="0" destOrd="0" presId="urn:microsoft.com/office/officeart/2008/layout/LinedList"/>
    <dgm:cxn modelId="{735BD15B-0D40-4E8F-AC04-7C1451683F22}" type="presParOf" srcId="{B76F8057-A9CF-4F59-A213-1A4114C1FD89}" destId="{2CD36BD2-6813-4967-8D84-BC0E95B7FD47}" srcOrd="1" destOrd="0" presId="urn:microsoft.com/office/officeart/2008/layout/LinedList"/>
    <dgm:cxn modelId="{80DAF643-EE92-495A-9393-553504996CD0}" type="presParOf" srcId="{B76F8057-A9CF-4F59-A213-1A4114C1FD89}" destId="{8687E7DA-05C3-4873-8620-4E0564D4D49E}" srcOrd="2" destOrd="0" presId="urn:microsoft.com/office/officeart/2008/layout/LinedList"/>
    <dgm:cxn modelId="{F262CE1F-0280-4A00-BA2D-909605D8A9AE}" type="presParOf" srcId="{942D17DA-9C55-429E-BE3B-10992B686695}" destId="{184E6577-CE71-4683-8241-74226DB6886E}" srcOrd="8" destOrd="0" presId="urn:microsoft.com/office/officeart/2008/layout/LinedList"/>
    <dgm:cxn modelId="{DED79E52-EEB0-4BF2-8F49-B3755BF0FCDF}" type="presParOf" srcId="{942D17DA-9C55-429E-BE3B-10992B686695}" destId="{05089C97-4949-4E16-B95E-B02BFEE49537}" srcOrd="9" destOrd="0" presId="urn:microsoft.com/office/officeart/2008/layout/LinedList"/>
    <dgm:cxn modelId="{FAA876E0-0844-41D5-8B2D-C57B5AE6EEF2}" type="presParOf" srcId="{942D17DA-9C55-429E-BE3B-10992B686695}" destId="{6080CA66-9439-4DB0-9300-4363F41F3129}" srcOrd="10" destOrd="0" presId="urn:microsoft.com/office/officeart/2008/layout/LinedList"/>
    <dgm:cxn modelId="{5ADF4925-A624-4025-8235-1E5608857E9A}" type="presParOf" srcId="{6080CA66-9439-4DB0-9300-4363F41F3129}" destId="{6477C4E7-2A3B-41CE-A881-C5A92BB8D60F}" srcOrd="0" destOrd="0" presId="urn:microsoft.com/office/officeart/2008/layout/LinedList"/>
    <dgm:cxn modelId="{6E4103E5-08FE-4D71-B7CB-07CEB6904729}" type="presParOf" srcId="{6080CA66-9439-4DB0-9300-4363F41F3129}" destId="{C61BFEE6-6CF9-4221-B776-76B9EC961077}" srcOrd="1" destOrd="0" presId="urn:microsoft.com/office/officeart/2008/layout/LinedList"/>
    <dgm:cxn modelId="{465E27F1-D113-4B05-93DC-522E0EE94DBA}" type="presParOf" srcId="{6080CA66-9439-4DB0-9300-4363F41F3129}" destId="{0C90649A-591C-4C4F-8CE2-0C1E593B6ED8}" srcOrd="2" destOrd="0" presId="urn:microsoft.com/office/officeart/2008/layout/LinedList"/>
    <dgm:cxn modelId="{520A3A32-8C6A-4520-89E7-CA4AC814DCC1}" type="presParOf" srcId="{942D17DA-9C55-429E-BE3B-10992B686695}" destId="{C0E0D12E-707B-4B4D-BA5A-42472EAE86E0}" srcOrd="11" destOrd="0" presId="urn:microsoft.com/office/officeart/2008/layout/LinedList"/>
    <dgm:cxn modelId="{548901E8-43F4-4467-8EB6-F23E9D14DFC2}" type="presParOf" srcId="{942D17DA-9C55-429E-BE3B-10992B686695}" destId="{9A4C4484-1D81-4371-8065-B166BD41905D}" srcOrd="12" destOrd="0" presId="urn:microsoft.com/office/officeart/2008/layout/LinedList"/>
    <dgm:cxn modelId="{CD6B427B-7B67-4192-BCDC-2D3C18F85841}" type="presParOf" srcId="{942D17DA-9C55-429E-BE3B-10992B686695}" destId="{0818DECF-BC4D-46F9-964B-50A4DA3D301E}" srcOrd="13" destOrd="0" presId="urn:microsoft.com/office/officeart/2008/layout/LinedList"/>
    <dgm:cxn modelId="{92C6889D-CE71-466C-8A95-44026EE31428}" type="presParOf" srcId="{0818DECF-BC4D-46F9-964B-50A4DA3D301E}" destId="{D7A21D5F-D259-40C4-985B-D7073195B268}" srcOrd="0" destOrd="0" presId="urn:microsoft.com/office/officeart/2008/layout/LinedList"/>
    <dgm:cxn modelId="{6BCA7950-F8E8-4340-9AE7-EC889C986990}" type="presParOf" srcId="{0818DECF-BC4D-46F9-964B-50A4DA3D301E}" destId="{AFAD06F4-9060-4D21-ADB3-EE1C4AE229A2}" srcOrd="1" destOrd="0" presId="urn:microsoft.com/office/officeart/2008/layout/LinedList"/>
    <dgm:cxn modelId="{ACC0FF58-3E59-4384-A257-C1E3F990E422}" type="presParOf" srcId="{0818DECF-BC4D-46F9-964B-50A4DA3D301E}" destId="{2895EF48-1812-4FF0-9781-3E22DE31EDA2}" srcOrd="2" destOrd="0" presId="urn:microsoft.com/office/officeart/2008/layout/LinedList"/>
    <dgm:cxn modelId="{8A7B99D6-6294-4EF9-A7DC-7B8B0D1071F3}" type="presParOf" srcId="{942D17DA-9C55-429E-BE3B-10992B686695}" destId="{8FDA8146-24DC-4CB3-A1F3-8474565E6235}" srcOrd="14" destOrd="0" presId="urn:microsoft.com/office/officeart/2008/layout/LinedList"/>
    <dgm:cxn modelId="{7B29E3E6-A4F9-485E-AC00-795265D71E62}" type="presParOf" srcId="{942D17DA-9C55-429E-BE3B-10992B686695}" destId="{0C7C0C2D-58FA-4A69-A2EF-A1D284F22AD4}" srcOrd="15" destOrd="0" presId="urn:microsoft.com/office/officeart/2008/layout/LinedList"/>
    <dgm:cxn modelId="{6B5D1963-A54A-4D9E-A641-F47C6BA8A45C}" type="presParOf" srcId="{942D17DA-9C55-429E-BE3B-10992B686695}" destId="{1EA1209E-D328-4384-BE86-90CFA50FFDC4}" srcOrd="16" destOrd="0" presId="urn:microsoft.com/office/officeart/2008/layout/LinedList"/>
    <dgm:cxn modelId="{19BCDA66-F3C9-4F07-A246-3101258E4B41}" type="presParOf" srcId="{1EA1209E-D328-4384-BE86-90CFA50FFDC4}" destId="{61938F0D-9046-4575-8F20-F41BDCDBDB11}" srcOrd="0" destOrd="0" presId="urn:microsoft.com/office/officeart/2008/layout/LinedList"/>
    <dgm:cxn modelId="{41768012-74EC-4122-A6FA-15C794602E90}" type="presParOf" srcId="{1EA1209E-D328-4384-BE86-90CFA50FFDC4}" destId="{3B4C4710-F519-4B76-B237-8E127036094F}" srcOrd="1" destOrd="0" presId="urn:microsoft.com/office/officeart/2008/layout/LinedList"/>
    <dgm:cxn modelId="{36B604F5-B42C-4CA8-8E1A-09003EBB008B}" type="presParOf" srcId="{1EA1209E-D328-4384-BE86-90CFA50FFDC4}" destId="{EA3918EE-F1B6-4B25-B63B-A095450BCA20}" srcOrd="2" destOrd="0" presId="urn:microsoft.com/office/officeart/2008/layout/LinedList"/>
    <dgm:cxn modelId="{6ED3DC0E-5B3A-432F-862F-2555BFA8DC53}" type="presParOf" srcId="{942D17DA-9C55-429E-BE3B-10992B686695}" destId="{3179CD65-9B21-4822-B213-9399B17179C0}" srcOrd="17" destOrd="0" presId="urn:microsoft.com/office/officeart/2008/layout/LinedList"/>
    <dgm:cxn modelId="{99925190-8C1C-4FF1-952C-B63483424C84}" type="presParOf" srcId="{942D17DA-9C55-429E-BE3B-10992B686695}" destId="{6301DE96-B56E-4D4C-9459-91300B150726}" srcOrd="18" destOrd="0" presId="urn:microsoft.com/office/officeart/2008/layout/LinedList"/>
    <dgm:cxn modelId="{EC6FDA80-02CE-4FB5-8463-6EEDF4053D89}" type="presParOf" srcId="{6FDB62E2-EE3E-43CD-9F23-A04D473ECA10}" destId="{C2DB3B68-88CC-4B48-BD31-F1F24661E83C}" srcOrd="2" destOrd="0" presId="urn:microsoft.com/office/officeart/2008/layout/LinedList"/>
    <dgm:cxn modelId="{C5EFB609-922C-437E-AF2F-6520F1471090}" type="presParOf" srcId="{6FDB62E2-EE3E-43CD-9F23-A04D473ECA10}" destId="{07A46677-0BF3-4CFC-A22C-295CEF347754}" srcOrd="3" destOrd="0" presId="urn:microsoft.com/office/officeart/2008/layout/LinedList"/>
    <dgm:cxn modelId="{D61AE948-D84E-4536-BD28-1904867EC511}" type="presParOf" srcId="{07A46677-0BF3-4CFC-A22C-295CEF347754}" destId="{326842C3-C245-4A1A-9F94-C4FAB9D96A43}" srcOrd="0" destOrd="0" presId="urn:microsoft.com/office/officeart/2008/layout/LinedList"/>
    <dgm:cxn modelId="{5F9A0FCA-34EC-4FD7-A7A7-2DEF4B4BF3F3}" type="presParOf" srcId="{07A46677-0BF3-4CFC-A22C-295CEF347754}" destId="{ABCA8A2E-D38A-40FF-A844-F9039436B65F}" srcOrd="1" destOrd="0" presId="urn:microsoft.com/office/officeart/2008/layout/LinedList"/>
    <dgm:cxn modelId="{62463CE3-328D-4C30-B13C-8EED06E29113}" type="presParOf" srcId="{ABCA8A2E-D38A-40FF-A844-F9039436B65F}" destId="{48EAF75A-19D2-4467-8CC2-E1B289A13395}" srcOrd="0" destOrd="0" presId="urn:microsoft.com/office/officeart/2008/layout/LinedList"/>
    <dgm:cxn modelId="{F09369B1-62C0-45B2-AD62-84E524B96B4F}" type="presParOf" srcId="{ABCA8A2E-D38A-40FF-A844-F9039436B65F}" destId="{9B5FC66C-4730-4165-935D-7F9060F3B3A7}" srcOrd="1" destOrd="0" presId="urn:microsoft.com/office/officeart/2008/layout/LinedList"/>
    <dgm:cxn modelId="{E7F78342-00AA-48CE-998E-BE368E9BE1EB}" type="presParOf" srcId="{9B5FC66C-4730-4165-935D-7F9060F3B3A7}" destId="{6754F4BE-A103-43E6-B9F0-24473C6403A8}" srcOrd="0" destOrd="0" presId="urn:microsoft.com/office/officeart/2008/layout/LinedList"/>
    <dgm:cxn modelId="{693A75F3-CE09-41CD-92C4-F52CAB2F6B04}" type="presParOf" srcId="{9B5FC66C-4730-4165-935D-7F9060F3B3A7}" destId="{EBAC831D-BDEB-46A2-97A6-EDDB0817F786}" srcOrd="1" destOrd="0" presId="urn:microsoft.com/office/officeart/2008/layout/LinedList"/>
    <dgm:cxn modelId="{95CE15D8-2B0A-4BD0-AB9A-BC4098B3AB3E}" type="presParOf" srcId="{9B5FC66C-4730-4165-935D-7F9060F3B3A7}" destId="{6075E6AC-E489-4DC3-A116-0007D404E53B}" srcOrd="2" destOrd="0" presId="urn:microsoft.com/office/officeart/2008/layout/LinedList"/>
    <dgm:cxn modelId="{1530A999-80EE-48D2-A3D8-11CE1E797089}" type="presParOf" srcId="{ABCA8A2E-D38A-40FF-A844-F9039436B65F}" destId="{C21C867F-16CC-4A36-84FD-EE2CC786B967}" srcOrd="2" destOrd="0" presId="urn:microsoft.com/office/officeart/2008/layout/LinedList"/>
    <dgm:cxn modelId="{A6F298C5-8A5D-4715-A06B-70DFCBC9CD2D}" type="presParOf" srcId="{ABCA8A2E-D38A-40FF-A844-F9039436B65F}" destId="{92065AAC-20FC-429B-9737-279048D41BE4}" srcOrd="3" destOrd="0" presId="urn:microsoft.com/office/officeart/2008/layout/LinedList"/>
    <dgm:cxn modelId="{24E8236E-DA4B-485D-A768-9E8631030DE7}" type="presParOf" srcId="{ABCA8A2E-D38A-40FF-A844-F9039436B65F}" destId="{9B639201-01DA-4D3A-937F-1D383DBC24E6}" srcOrd="4" destOrd="0" presId="urn:microsoft.com/office/officeart/2008/layout/LinedList"/>
    <dgm:cxn modelId="{F7579D7A-2F36-4327-817A-6F8FE5E1F843}" type="presParOf" srcId="{9B639201-01DA-4D3A-937F-1D383DBC24E6}" destId="{193D0941-AC28-4F2F-A004-E0F2B4CCE327}" srcOrd="0" destOrd="0" presId="urn:microsoft.com/office/officeart/2008/layout/LinedList"/>
    <dgm:cxn modelId="{F82D9AED-6020-43F0-9A68-9FD575133AC7}" type="presParOf" srcId="{9B639201-01DA-4D3A-937F-1D383DBC24E6}" destId="{35281DA3-5740-46B0-9B34-88319BBE827B}" srcOrd="1" destOrd="0" presId="urn:microsoft.com/office/officeart/2008/layout/LinedList"/>
    <dgm:cxn modelId="{7A6711DE-2FCA-4A38-BBA0-E29513CA4D26}" type="presParOf" srcId="{9B639201-01DA-4D3A-937F-1D383DBC24E6}" destId="{B3D552F5-D68B-499F-94BD-9835AF819B58}" srcOrd="2" destOrd="0" presId="urn:microsoft.com/office/officeart/2008/layout/LinedList"/>
    <dgm:cxn modelId="{9B7523F5-61EE-4515-9BA4-4B38B0DE721A}" type="presParOf" srcId="{ABCA8A2E-D38A-40FF-A844-F9039436B65F}" destId="{0A4421EF-1570-4610-971B-2A282FE9D47A}" srcOrd="5" destOrd="0" presId="urn:microsoft.com/office/officeart/2008/layout/LinedList"/>
    <dgm:cxn modelId="{E6BED6C6-21F4-44ED-9814-1262BD1E6A32}" type="presParOf" srcId="{ABCA8A2E-D38A-40FF-A844-F9039436B65F}" destId="{2C978B0D-B45E-4775-BF26-F36878E13287}" srcOrd="6" destOrd="0" presId="urn:microsoft.com/office/officeart/2008/layout/LinedList"/>
    <dgm:cxn modelId="{B84E6ED8-67FC-4836-BB35-57C9194ED3BC}" type="presParOf" srcId="{ABCA8A2E-D38A-40FF-A844-F9039436B65F}" destId="{71514FA3-D917-4768-9FF2-4169CBEE6DB7}" srcOrd="7" destOrd="0" presId="urn:microsoft.com/office/officeart/2008/layout/LinedList"/>
    <dgm:cxn modelId="{F7A391F3-206E-4DCD-B7B3-7F9EED8A4DA2}" type="presParOf" srcId="{71514FA3-D917-4768-9FF2-4169CBEE6DB7}" destId="{B9F6E46B-DE0E-40EC-9365-1A468F65473D}" srcOrd="0" destOrd="0" presId="urn:microsoft.com/office/officeart/2008/layout/LinedList"/>
    <dgm:cxn modelId="{AC4AAFBE-4919-451F-A220-AD2020ED9BEB}" type="presParOf" srcId="{71514FA3-D917-4768-9FF2-4169CBEE6DB7}" destId="{11545C7B-8B5D-4863-B73A-A5E841F89E01}" srcOrd="1" destOrd="0" presId="urn:microsoft.com/office/officeart/2008/layout/LinedList"/>
    <dgm:cxn modelId="{61C74B31-8CE0-4684-B896-F4A10F1DA48F}" type="presParOf" srcId="{71514FA3-D917-4768-9FF2-4169CBEE6DB7}" destId="{1F4303B9-55D2-4E39-8A8E-00A92F2A1CD8}" srcOrd="2" destOrd="0" presId="urn:microsoft.com/office/officeart/2008/layout/LinedList"/>
    <dgm:cxn modelId="{97E9114F-79A8-4D32-A958-C801FD68F110}" type="presParOf" srcId="{ABCA8A2E-D38A-40FF-A844-F9039436B65F}" destId="{D5FE7077-34F1-4344-81BE-F219F78EABE1}" srcOrd="8" destOrd="0" presId="urn:microsoft.com/office/officeart/2008/layout/LinedList"/>
    <dgm:cxn modelId="{CAA6109A-3E3C-4DAB-A1BA-F2453CC47E25}" type="presParOf" srcId="{ABCA8A2E-D38A-40FF-A844-F9039436B65F}" destId="{21BA3835-9ECF-48E9-AB10-73C10F985A58}" srcOrd="9" destOrd="0" presId="urn:microsoft.com/office/officeart/2008/layout/LinedList"/>
    <dgm:cxn modelId="{2AF6D105-44FC-473B-9B7C-E9EEDCE44907}" type="presParOf" srcId="{ABCA8A2E-D38A-40FF-A844-F9039436B65F}" destId="{6C76B1E6-53A0-460A-A1C3-F23CCB8F67B4}" srcOrd="10" destOrd="0" presId="urn:microsoft.com/office/officeart/2008/layout/LinedList"/>
    <dgm:cxn modelId="{4E259841-EB98-4D8F-8555-5F91332E1B85}" type="presParOf" srcId="{6C76B1E6-53A0-460A-A1C3-F23CCB8F67B4}" destId="{9427B715-3A71-41D6-AD9D-34E814F7D7EF}" srcOrd="0" destOrd="0" presId="urn:microsoft.com/office/officeart/2008/layout/LinedList"/>
    <dgm:cxn modelId="{A6F5FD56-CDE1-4861-ABCD-DF9CAAFE7D5F}" type="presParOf" srcId="{6C76B1E6-53A0-460A-A1C3-F23CCB8F67B4}" destId="{C53B9819-01C6-4F0B-B231-20807BADBAAE}" srcOrd="1" destOrd="0" presId="urn:microsoft.com/office/officeart/2008/layout/LinedList"/>
    <dgm:cxn modelId="{43F371FF-FA7F-4E15-A79C-13542182DE54}" type="presParOf" srcId="{6C76B1E6-53A0-460A-A1C3-F23CCB8F67B4}" destId="{128C4CA3-90BC-4D8F-8796-B80CFAE91FED}" srcOrd="2" destOrd="0" presId="urn:microsoft.com/office/officeart/2008/layout/LinedList"/>
    <dgm:cxn modelId="{1C521140-BF1C-4B2B-B846-F99E4977FBD7}" type="presParOf" srcId="{ABCA8A2E-D38A-40FF-A844-F9039436B65F}" destId="{EEE97623-29B4-4514-8B61-7263E9BEE597}" srcOrd="11" destOrd="0" presId="urn:microsoft.com/office/officeart/2008/layout/LinedList"/>
    <dgm:cxn modelId="{CF5EC08D-E893-4DAB-8F40-254365455797}" type="presParOf" srcId="{ABCA8A2E-D38A-40FF-A844-F9039436B65F}" destId="{15E50C37-3269-4BFD-89EA-1BE7C7F5FF04}" srcOrd="12" destOrd="0" presId="urn:microsoft.com/office/officeart/2008/layout/LinedList"/>
    <dgm:cxn modelId="{9D53E92C-2EC0-4673-B1F7-57391343AA67}" type="presParOf" srcId="{ABCA8A2E-D38A-40FF-A844-F9039436B65F}" destId="{0DBAF948-CA36-48BE-BD8C-3E336A5FED29}" srcOrd="13" destOrd="0" presId="urn:microsoft.com/office/officeart/2008/layout/LinedList"/>
    <dgm:cxn modelId="{7E5D4B9B-447B-4B17-A2F7-AF5CF8B9E210}" type="presParOf" srcId="{0DBAF948-CA36-48BE-BD8C-3E336A5FED29}" destId="{558BB5AB-2F29-4398-A162-2D49BE441121}" srcOrd="0" destOrd="0" presId="urn:microsoft.com/office/officeart/2008/layout/LinedList"/>
    <dgm:cxn modelId="{0D66DB50-9455-458C-820B-1B192E7F3F84}" type="presParOf" srcId="{0DBAF948-CA36-48BE-BD8C-3E336A5FED29}" destId="{1ED43E16-2426-49DE-BFD3-88AE29E2B84E}" srcOrd="1" destOrd="0" presId="urn:microsoft.com/office/officeart/2008/layout/LinedList"/>
    <dgm:cxn modelId="{CB51926B-F364-41D6-B54B-1D91D6B46CF9}" type="presParOf" srcId="{0DBAF948-CA36-48BE-BD8C-3E336A5FED29}" destId="{69641012-90BF-478F-8532-8116F08AC0D6}" srcOrd="2" destOrd="0" presId="urn:microsoft.com/office/officeart/2008/layout/LinedList"/>
    <dgm:cxn modelId="{3F001095-3406-49C4-855E-9D62B13FA639}" type="presParOf" srcId="{ABCA8A2E-D38A-40FF-A844-F9039436B65F}" destId="{A26827EF-2912-4458-94F5-2CBD012560A9}" srcOrd="14" destOrd="0" presId="urn:microsoft.com/office/officeart/2008/layout/LinedList"/>
    <dgm:cxn modelId="{153F4A13-5B2C-4010-958C-2C45B51736D1}" type="presParOf" srcId="{ABCA8A2E-D38A-40FF-A844-F9039436B65F}" destId="{AC265C4F-EDDB-441A-A666-6F20B9E269EC}" srcOrd="15" destOrd="0" presId="urn:microsoft.com/office/officeart/2008/layout/LinedList"/>
    <dgm:cxn modelId="{ED1264E7-35C7-4CC4-98F7-BDD25C5A97B7}" type="presParOf" srcId="{ABCA8A2E-D38A-40FF-A844-F9039436B65F}" destId="{A8DF5939-FB3E-4E1D-A670-AF7D8AAE9968}" srcOrd="16" destOrd="0" presId="urn:microsoft.com/office/officeart/2008/layout/LinedList"/>
    <dgm:cxn modelId="{4A78F858-7FBF-46C6-ABC9-5E01098C32AF}" type="presParOf" srcId="{A8DF5939-FB3E-4E1D-A670-AF7D8AAE9968}" destId="{99158443-F72F-4912-AD63-6883FE3E6A93}" srcOrd="0" destOrd="0" presId="urn:microsoft.com/office/officeart/2008/layout/LinedList"/>
    <dgm:cxn modelId="{43CC3CA2-726D-4F58-B303-8AE770EB9CBE}" type="presParOf" srcId="{A8DF5939-FB3E-4E1D-A670-AF7D8AAE9968}" destId="{522ACC32-1B09-4FB5-A395-B13A77C6A90C}" srcOrd="1" destOrd="0" presId="urn:microsoft.com/office/officeart/2008/layout/LinedList"/>
    <dgm:cxn modelId="{0CC7D09D-D4B2-4273-BBB9-5189FC309EA7}" type="presParOf" srcId="{A8DF5939-FB3E-4E1D-A670-AF7D8AAE9968}" destId="{DC66DADA-EBD9-4FE0-A7B6-40363CB4CC05}" srcOrd="2" destOrd="0" presId="urn:microsoft.com/office/officeart/2008/layout/LinedList"/>
    <dgm:cxn modelId="{82B0CF7C-9A7E-4894-AF8B-2D45CC452F22}" type="presParOf" srcId="{ABCA8A2E-D38A-40FF-A844-F9039436B65F}" destId="{8ACDD3F7-255D-4E9B-8ACD-F3B302E9BC50}" srcOrd="17" destOrd="0" presId="urn:microsoft.com/office/officeart/2008/layout/LinedList"/>
    <dgm:cxn modelId="{3D921998-5722-4F70-94BD-5A1DEFA4FAF1}" type="presParOf" srcId="{ABCA8A2E-D38A-40FF-A844-F9039436B65F}" destId="{CBB04116-96A3-4AB3-8F25-9B74A9659BE5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8AA5DF-DD24-48E1-A87D-7A5447D9F58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ACE794-3A03-485F-9BEC-F7A97B6ADD4F}">
      <dgm:prSet/>
      <dgm:spPr/>
      <dgm:t>
        <a:bodyPr/>
        <a:lstStyle/>
        <a:p>
          <a:pPr rtl="0"/>
          <a:r>
            <a:rPr lang="de-DE" b="1" dirty="0" smtClean="0"/>
            <a:t>Requirements</a:t>
          </a:r>
          <a:endParaRPr lang="en-GB" b="1" dirty="0"/>
        </a:p>
      </dgm:t>
    </dgm:pt>
    <dgm:pt modelId="{643ABCEA-C55B-4B7E-82E9-752577D557E1}" type="parTrans" cxnId="{66086029-3D1E-4600-B149-9855E26A85E9}">
      <dgm:prSet/>
      <dgm:spPr/>
      <dgm:t>
        <a:bodyPr/>
        <a:lstStyle/>
        <a:p>
          <a:endParaRPr lang="en-GB"/>
        </a:p>
      </dgm:t>
    </dgm:pt>
    <dgm:pt modelId="{FB12C24F-09E7-4B02-B039-0804B676F1FC}" type="sibTrans" cxnId="{66086029-3D1E-4600-B149-9855E26A85E9}">
      <dgm:prSet/>
      <dgm:spPr/>
      <dgm:t>
        <a:bodyPr/>
        <a:lstStyle/>
        <a:p>
          <a:endParaRPr lang="en-GB"/>
        </a:p>
      </dgm:t>
    </dgm:pt>
    <dgm:pt modelId="{54642FA4-4798-4578-9466-8EFC4A166231}">
      <dgm:prSet/>
      <dgm:spPr/>
      <dgm:t>
        <a:bodyPr/>
        <a:lstStyle/>
        <a:p>
          <a:pPr rtl="0"/>
          <a:r>
            <a:rPr lang="en-US" dirty="0" smtClean="0"/>
            <a:t>Lay the foundation of the 3PSM arrangement. </a:t>
          </a:r>
          <a:endParaRPr lang="en-GB" dirty="0"/>
        </a:p>
      </dgm:t>
    </dgm:pt>
    <dgm:pt modelId="{35A26B0E-FB5E-48E8-AB86-0CF2C7F2FEDB}" type="parTrans" cxnId="{3CF01F07-7F98-47AE-A818-A0C3FBFD828B}">
      <dgm:prSet/>
      <dgm:spPr/>
      <dgm:t>
        <a:bodyPr/>
        <a:lstStyle/>
        <a:p>
          <a:endParaRPr lang="en-GB"/>
        </a:p>
      </dgm:t>
    </dgm:pt>
    <dgm:pt modelId="{790E3693-2A87-4C1F-B3C1-8B4BF3728E6E}" type="sibTrans" cxnId="{3CF01F07-7F98-47AE-A818-A0C3FBFD828B}">
      <dgm:prSet/>
      <dgm:spPr/>
      <dgm:t>
        <a:bodyPr/>
        <a:lstStyle/>
        <a:p>
          <a:endParaRPr lang="en-GB"/>
        </a:p>
      </dgm:t>
    </dgm:pt>
    <dgm:pt modelId="{463CD547-1EC4-49E1-8732-5BD60BDDB921}">
      <dgm:prSet/>
      <dgm:spPr/>
      <dgm:t>
        <a:bodyPr/>
        <a:lstStyle/>
        <a:p>
          <a:pPr rtl="0"/>
          <a:r>
            <a:rPr lang="de-DE" b="1" dirty="0" smtClean="0"/>
            <a:t>Processes</a:t>
          </a:r>
          <a:endParaRPr lang="en-GB" b="1" dirty="0"/>
        </a:p>
      </dgm:t>
    </dgm:pt>
    <dgm:pt modelId="{4520D893-40E2-48EF-B19B-6A3E2DF86CBF}" type="parTrans" cxnId="{46275C90-9E6C-4F3D-ABFD-E42A3D155CB7}">
      <dgm:prSet/>
      <dgm:spPr/>
      <dgm:t>
        <a:bodyPr/>
        <a:lstStyle/>
        <a:p>
          <a:endParaRPr lang="en-GB"/>
        </a:p>
      </dgm:t>
    </dgm:pt>
    <dgm:pt modelId="{74F1F384-F416-44A2-94E7-A8EB244F868B}" type="sibTrans" cxnId="{46275C90-9E6C-4F3D-ABFD-E42A3D155CB7}">
      <dgm:prSet/>
      <dgm:spPr/>
      <dgm:t>
        <a:bodyPr/>
        <a:lstStyle/>
        <a:p>
          <a:endParaRPr lang="en-GB"/>
        </a:p>
      </dgm:t>
    </dgm:pt>
    <dgm:pt modelId="{99ED1A08-3B5B-4C8F-BEE3-11E87C1FC05C}">
      <dgm:prSet/>
      <dgm:spPr/>
      <dgm:t>
        <a:bodyPr/>
        <a:lstStyle/>
        <a:p>
          <a:pPr rtl="0"/>
          <a:r>
            <a:rPr lang="en-US" dirty="0" smtClean="0"/>
            <a:t>Ensure consistent implementation of 3PSM practices. </a:t>
          </a:r>
          <a:endParaRPr lang="en-GB" dirty="0"/>
        </a:p>
      </dgm:t>
    </dgm:pt>
    <dgm:pt modelId="{042C51FA-C0EB-49D2-BFD9-78C66A411A11}" type="parTrans" cxnId="{385EA73D-425F-4EC2-890A-0FEFFA14A665}">
      <dgm:prSet/>
      <dgm:spPr/>
      <dgm:t>
        <a:bodyPr/>
        <a:lstStyle/>
        <a:p>
          <a:endParaRPr lang="en-GB"/>
        </a:p>
      </dgm:t>
    </dgm:pt>
    <dgm:pt modelId="{6E91C922-7A53-4C33-B8F8-F06725A35BB1}" type="sibTrans" cxnId="{385EA73D-425F-4EC2-890A-0FEFFA14A665}">
      <dgm:prSet/>
      <dgm:spPr/>
      <dgm:t>
        <a:bodyPr/>
        <a:lstStyle/>
        <a:p>
          <a:endParaRPr lang="en-GB"/>
        </a:p>
      </dgm:t>
    </dgm:pt>
    <dgm:pt modelId="{BBE8F3CC-5BC1-4093-9E44-8E59C8AB57A7}">
      <dgm:prSet/>
      <dgm:spPr/>
      <dgm:t>
        <a:bodyPr/>
        <a:lstStyle/>
        <a:p>
          <a:pPr rtl="0"/>
          <a:r>
            <a:rPr lang="de-DE" b="1" dirty="0" smtClean="0"/>
            <a:t>People</a:t>
          </a:r>
          <a:endParaRPr lang="en-GB" b="1" dirty="0"/>
        </a:p>
      </dgm:t>
    </dgm:pt>
    <dgm:pt modelId="{44A3D301-2506-4D79-AC3D-EEA36586D83F}" type="parTrans" cxnId="{056BF9EE-FD5C-40BC-9493-37320D53C586}">
      <dgm:prSet/>
      <dgm:spPr/>
      <dgm:t>
        <a:bodyPr/>
        <a:lstStyle/>
        <a:p>
          <a:endParaRPr lang="en-GB"/>
        </a:p>
      </dgm:t>
    </dgm:pt>
    <dgm:pt modelId="{2E219274-DA48-4A5C-AC0E-C5963B073B38}" type="sibTrans" cxnId="{056BF9EE-FD5C-40BC-9493-37320D53C586}">
      <dgm:prSet/>
      <dgm:spPr/>
      <dgm:t>
        <a:bodyPr/>
        <a:lstStyle/>
        <a:p>
          <a:endParaRPr lang="en-GB"/>
        </a:p>
      </dgm:t>
    </dgm:pt>
    <dgm:pt modelId="{09AE6765-AB71-48F6-8B54-9BDA0DC67888}">
      <dgm:prSet/>
      <dgm:spPr/>
      <dgm:t>
        <a:bodyPr/>
        <a:lstStyle/>
        <a:p>
          <a:pPr rtl="0"/>
          <a:r>
            <a:rPr lang="en-US" dirty="0" smtClean="0"/>
            <a:t>Deliver the 3PSM requirements through physical or virtual means.</a:t>
          </a:r>
          <a:endParaRPr lang="en-GB" dirty="0"/>
        </a:p>
      </dgm:t>
    </dgm:pt>
    <dgm:pt modelId="{A44F50E1-67CB-49E2-BEE5-88C886878C02}" type="parTrans" cxnId="{014AA3C2-6E92-4CC5-9243-69EE5F851471}">
      <dgm:prSet/>
      <dgm:spPr/>
      <dgm:t>
        <a:bodyPr/>
        <a:lstStyle/>
        <a:p>
          <a:endParaRPr lang="en-GB"/>
        </a:p>
      </dgm:t>
    </dgm:pt>
    <dgm:pt modelId="{5BF7D423-917F-4B8A-BEA6-E45ED66179C0}" type="sibTrans" cxnId="{014AA3C2-6E92-4CC5-9243-69EE5F851471}">
      <dgm:prSet/>
      <dgm:spPr/>
      <dgm:t>
        <a:bodyPr/>
        <a:lstStyle/>
        <a:p>
          <a:endParaRPr lang="en-GB"/>
        </a:p>
      </dgm:t>
    </dgm:pt>
    <dgm:pt modelId="{57441386-D3A6-4367-A4DF-414BA06E5295}">
      <dgm:prSet/>
      <dgm:spPr/>
      <dgm:t>
        <a:bodyPr/>
        <a:lstStyle/>
        <a:p>
          <a:pPr rtl="0"/>
          <a:r>
            <a:rPr lang="de-DE" b="1" dirty="0" smtClean="0"/>
            <a:t>Tools</a:t>
          </a:r>
          <a:endParaRPr lang="en-GB" b="1" dirty="0"/>
        </a:p>
      </dgm:t>
    </dgm:pt>
    <dgm:pt modelId="{ACEBC00F-8C64-4706-A58B-1CC00F79B1DA}" type="parTrans" cxnId="{68D604F9-556F-4116-A09B-B850A4F0F2A8}">
      <dgm:prSet/>
      <dgm:spPr/>
      <dgm:t>
        <a:bodyPr/>
        <a:lstStyle/>
        <a:p>
          <a:endParaRPr lang="en-GB"/>
        </a:p>
      </dgm:t>
    </dgm:pt>
    <dgm:pt modelId="{648C7446-63E3-4C0F-923A-68E48E1FD3A5}" type="sibTrans" cxnId="{68D604F9-556F-4116-A09B-B850A4F0F2A8}">
      <dgm:prSet/>
      <dgm:spPr/>
      <dgm:t>
        <a:bodyPr/>
        <a:lstStyle/>
        <a:p>
          <a:endParaRPr lang="en-GB"/>
        </a:p>
      </dgm:t>
    </dgm:pt>
    <dgm:pt modelId="{02C16E55-F3E2-4A36-8F26-480E4498282E}">
      <dgm:prSet/>
      <dgm:spPr/>
      <dgm:t>
        <a:bodyPr/>
        <a:lstStyle/>
        <a:p>
          <a:pPr rtl="0"/>
          <a:r>
            <a:rPr lang="en-US" dirty="0" smtClean="0"/>
            <a:t>Help the case for Sourcing, Business &amp; 3PSM network. </a:t>
          </a:r>
          <a:endParaRPr lang="en-GB" dirty="0"/>
        </a:p>
      </dgm:t>
    </dgm:pt>
    <dgm:pt modelId="{57920147-9B15-4768-8B50-B774257AF71C}" type="parTrans" cxnId="{0D450F75-7D5B-4061-9294-C14B920D2812}">
      <dgm:prSet/>
      <dgm:spPr/>
      <dgm:t>
        <a:bodyPr/>
        <a:lstStyle/>
        <a:p>
          <a:endParaRPr lang="en-GB"/>
        </a:p>
      </dgm:t>
    </dgm:pt>
    <dgm:pt modelId="{AF686984-3B4E-48D9-A019-F2C4B816EE9E}" type="sibTrans" cxnId="{0D450F75-7D5B-4061-9294-C14B920D2812}">
      <dgm:prSet/>
      <dgm:spPr/>
      <dgm:t>
        <a:bodyPr/>
        <a:lstStyle/>
        <a:p>
          <a:endParaRPr lang="en-GB"/>
        </a:p>
      </dgm:t>
    </dgm:pt>
    <dgm:pt modelId="{C01EDDF2-2710-4F44-9AEC-5C90582A48D6}">
      <dgm:prSet/>
      <dgm:spPr/>
      <dgm:t>
        <a:bodyPr/>
        <a:lstStyle/>
        <a:p>
          <a:pPr rtl="0"/>
          <a:r>
            <a:rPr lang="en-US" dirty="0" smtClean="0"/>
            <a:t>E.g. Common or Advanced Security Requirements, Nokia Supplier Requirements</a:t>
          </a:r>
          <a:endParaRPr lang="en-GB" dirty="0"/>
        </a:p>
      </dgm:t>
    </dgm:pt>
    <dgm:pt modelId="{DD53F34B-B9B5-4317-87F4-C8478B3E45E1}" type="parTrans" cxnId="{46AD3F6E-C672-43D5-B067-0A8A95B440A9}">
      <dgm:prSet/>
      <dgm:spPr/>
      <dgm:t>
        <a:bodyPr/>
        <a:lstStyle/>
        <a:p>
          <a:endParaRPr lang="en-GB"/>
        </a:p>
      </dgm:t>
    </dgm:pt>
    <dgm:pt modelId="{6B047145-B0F6-4F8E-9651-433B792352B3}" type="sibTrans" cxnId="{46AD3F6E-C672-43D5-B067-0A8A95B440A9}">
      <dgm:prSet/>
      <dgm:spPr/>
      <dgm:t>
        <a:bodyPr/>
        <a:lstStyle/>
        <a:p>
          <a:endParaRPr lang="en-GB"/>
        </a:p>
      </dgm:t>
    </dgm:pt>
    <dgm:pt modelId="{0FCE498D-D85E-4E9E-A28F-078982ED4BE4}">
      <dgm:prSet/>
      <dgm:spPr/>
      <dgm:t>
        <a:bodyPr/>
        <a:lstStyle/>
        <a:p>
          <a:pPr rtl="0"/>
          <a:r>
            <a:rPr lang="en-US" dirty="0" smtClean="0"/>
            <a:t>E.g. Consultative review, self-assessment, Preventive &amp; Corrective Actions</a:t>
          </a:r>
          <a:endParaRPr lang="en-GB" dirty="0"/>
        </a:p>
      </dgm:t>
    </dgm:pt>
    <dgm:pt modelId="{4650C6C7-537E-4542-8ECF-5D84DF35E66D}" type="parTrans" cxnId="{B61447A1-08EC-4EE9-B6E9-E23090DE5D61}">
      <dgm:prSet/>
      <dgm:spPr/>
      <dgm:t>
        <a:bodyPr/>
        <a:lstStyle/>
        <a:p>
          <a:endParaRPr lang="en-GB"/>
        </a:p>
      </dgm:t>
    </dgm:pt>
    <dgm:pt modelId="{003AEF92-6D79-4006-9BD9-1DC6BCE44B40}" type="sibTrans" cxnId="{B61447A1-08EC-4EE9-B6E9-E23090DE5D61}">
      <dgm:prSet/>
      <dgm:spPr/>
      <dgm:t>
        <a:bodyPr/>
        <a:lstStyle/>
        <a:p>
          <a:endParaRPr lang="en-GB"/>
        </a:p>
      </dgm:t>
    </dgm:pt>
    <dgm:pt modelId="{87302A6E-C950-43A2-9EA9-9F80BE8D9E25}">
      <dgm:prSet/>
      <dgm:spPr/>
      <dgm:t>
        <a:bodyPr/>
        <a:lstStyle/>
        <a:p>
          <a:pPr rtl="0"/>
          <a:r>
            <a:rPr lang="en-US" dirty="0" smtClean="0"/>
            <a:t>E.g. Case profiling tool, Current State Analysis tool, Reporting tool</a:t>
          </a:r>
          <a:endParaRPr lang="en-GB" dirty="0"/>
        </a:p>
      </dgm:t>
    </dgm:pt>
    <dgm:pt modelId="{53578FE6-E61F-4DEA-80E5-427A72F6F31B}" type="parTrans" cxnId="{461F6802-CFDE-4786-9DE9-35832C2EB51B}">
      <dgm:prSet/>
      <dgm:spPr/>
      <dgm:t>
        <a:bodyPr/>
        <a:lstStyle/>
        <a:p>
          <a:endParaRPr lang="en-GB"/>
        </a:p>
      </dgm:t>
    </dgm:pt>
    <dgm:pt modelId="{33FC692D-2851-4034-9AE3-4AB83E235225}" type="sibTrans" cxnId="{461F6802-CFDE-4786-9DE9-35832C2EB51B}">
      <dgm:prSet/>
      <dgm:spPr/>
      <dgm:t>
        <a:bodyPr/>
        <a:lstStyle/>
        <a:p>
          <a:endParaRPr lang="en-GB"/>
        </a:p>
      </dgm:t>
    </dgm:pt>
    <dgm:pt modelId="{F115B912-922F-4425-80E5-55DC9AAEC8F4}">
      <dgm:prSet/>
      <dgm:spPr/>
      <dgm:t>
        <a:bodyPr/>
        <a:lstStyle/>
        <a:p>
          <a:pPr rtl="0"/>
          <a:r>
            <a:rPr lang="en-US" dirty="0" smtClean="0"/>
            <a:t>E.g. Sourcing, 3PSM experts, Business People</a:t>
          </a:r>
          <a:endParaRPr lang="en-GB" dirty="0"/>
        </a:p>
      </dgm:t>
    </dgm:pt>
    <dgm:pt modelId="{51E1B3F3-EAD4-46C2-86CE-78BDD235343E}" type="parTrans" cxnId="{51589436-E76D-4727-9688-535A5245739D}">
      <dgm:prSet/>
      <dgm:spPr/>
      <dgm:t>
        <a:bodyPr/>
        <a:lstStyle/>
        <a:p>
          <a:endParaRPr lang="en-GB"/>
        </a:p>
      </dgm:t>
    </dgm:pt>
    <dgm:pt modelId="{059A2550-C540-4B52-AB44-3B1FACBE7162}" type="sibTrans" cxnId="{51589436-E76D-4727-9688-535A5245739D}">
      <dgm:prSet/>
      <dgm:spPr/>
      <dgm:t>
        <a:bodyPr/>
        <a:lstStyle/>
        <a:p>
          <a:endParaRPr lang="en-GB"/>
        </a:p>
      </dgm:t>
    </dgm:pt>
    <dgm:pt modelId="{A00E36E0-4C50-4F4E-B90E-B01EFEBF53E6}" type="pres">
      <dgm:prSet presAssocID="{CC8AA5DF-DD24-48E1-A87D-7A5447D9F58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A94A9CC-0D02-4F33-8B57-20BBDC00096B}" type="pres">
      <dgm:prSet presAssocID="{2BACE794-3A03-485F-9BEC-F7A97B6ADD4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A8EC26-5D3A-4A36-9CD0-16EC25C2CECD}" type="pres">
      <dgm:prSet presAssocID="{FB12C24F-09E7-4B02-B039-0804B676F1FC}" presName="sibTrans" presStyleCnt="0"/>
      <dgm:spPr/>
    </dgm:pt>
    <dgm:pt modelId="{0DAA6C4C-D8D6-413A-9616-A67D9ACDB90A}" type="pres">
      <dgm:prSet presAssocID="{463CD547-1EC4-49E1-8732-5BD60BDDB92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E6806B-C421-4AB0-8127-623A0495D84F}" type="pres">
      <dgm:prSet presAssocID="{74F1F384-F416-44A2-94E7-A8EB244F868B}" presName="sibTrans" presStyleCnt="0"/>
      <dgm:spPr/>
    </dgm:pt>
    <dgm:pt modelId="{5592473F-9B4C-4B2E-A24E-0657BC17F9F8}" type="pres">
      <dgm:prSet presAssocID="{BBE8F3CC-5BC1-4093-9E44-8E59C8AB57A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8B6152-2827-4452-B586-23AA60A38B96}" type="pres">
      <dgm:prSet presAssocID="{2E219274-DA48-4A5C-AC0E-C5963B073B38}" presName="sibTrans" presStyleCnt="0"/>
      <dgm:spPr/>
    </dgm:pt>
    <dgm:pt modelId="{ACB9D0E0-2FB2-4F39-8B42-10C55776F44E}" type="pres">
      <dgm:prSet presAssocID="{57441386-D3A6-4367-A4DF-414BA06E529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61447A1-08EC-4EE9-B6E9-E23090DE5D61}" srcId="{463CD547-1EC4-49E1-8732-5BD60BDDB921}" destId="{0FCE498D-D85E-4E9E-A28F-078982ED4BE4}" srcOrd="1" destOrd="0" parTransId="{4650C6C7-537E-4542-8ECF-5D84DF35E66D}" sibTransId="{003AEF92-6D79-4006-9BD9-1DC6BCE44B40}"/>
    <dgm:cxn modelId="{385EA73D-425F-4EC2-890A-0FEFFA14A665}" srcId="{463CD547-1EC4-49E1-8732-5BD60BDDB921}" destId="{99ED1A08-3B5B-4C8F-BEE3-11E87C1FC05C}" srcOrd="0" destOrd="0" parTransId="{042C51FA-C0EB-49D2-BFD9-78C66A411A11}" sibTransId="{6E91C922-7A53-4C33-B8F8-F06725A35BB1}"/>
    <dgm:cxn modelId="{51589436-E76D-4727-9688-535A5245739D}" srcId="{BBE8F3CC-5BC1-4093-9E44-8E59C8AB57A7}" destId="{F115B912-922F-4425-80E5-55DC9AAEC8F4}" srcOrd="1" destOrd="0" parTransId="{51E1B3F3-EAD4-46C2-86CE-78BDD235343E}" sibTransId="{059A2550-C540-4B52-AB44-3B1FACBE7162}"/>
    <dgm:cxn modelId="{B3F04968-6783-4F42-98C3-01CA84633E0D}" type="presOf" srcId="{C01EDDF2-2710-4F44-9AEC-5C90582A48D6}" destId="{2A94A9CC-0D02-4F33-8B57-20BBDC00096B}" srcOrd="0" destOrd="2" presId="urn:microsoft.com/office/officeart/2005/8/layout/default"/>
    <dgm:cxn modelId="{0D450F75-7D5B-4061-9294-C14B920D2812}" srcId="{57441386-D3A6-4367-A4DF-414BA06E5295}" destId="{02C16E55-F3E2-4A36-8F26-480E4498282E}" srcOrd="0" destOrd="0" parTransId="{57920147-9B15-4768-8B50-B774257AF71C}" sibTransId="{AF686984-3B4E-48D9-A019-F2C4B816EE9E}"/>
    <dgm:cxn modelId="{014AA3C2-6E92-4CC5-9243-69EE5F851471}" srcId="{BBE8F3CC-5BC1-4093-9E44-8E59C8AB57A7}" destId="{09AE6765-AB71-48F6-8B54-9BDA0DC67888}" srcOrd="0" destOrd="0" parTransId="{A44F50E1-67CB-49E2-BEE5-88C886878C02}" sibTransId="{5BF7D423-917F-4B8A-BEA6-E45ED66179C0}"/>
    <dgm:cxn modelId="{E4208FC9-A935-4D2D-A506-8AC0D1EDE485}" type="presOf" srcId="{0FCE498D-D85E-4E9E-A28F-078982ED4BE4}" destId="{0DAA6C4C-D8D6-413A-9616-A67D9ACDB90A}" srcOrd="0" destOrd="2" presId="urn:microsoft.com/office/officeart/2005/8/layout/default"/>
    <dgm:cxn modelId="{3CF01F07-7F98-47AE-A818-A0C3FBFD828B}" srcId="{2BACE794-3A03-485F-9BEC-F7A97B6ADD4F}" destId="{54642FA4-4798-4578-9466-8EFC4A166231}" srcOrd="0" destOrd="0" parTransId="{35A26B0E-FB5E-48E8-AB86-0CF2C7F2FEDB}" sibTransId="{790E3693-2A87-4C1F-B3C1-8B4BF3728E6E}"/>
    <dgm:cxn modelId="{6F1B112E-22ED-49D0-9876-59F35BCC9277}" type="presOf" srcId="{F115B912-922F-4425-80E5-55DC9AAEC8F4}" destId="{5592473F-9B4C-4B2E-A24E-0657BC17F9F8}" srcOrd="0" destOrd="2" presId="urn:microsoft.com/office/officeart/2005/8/layout/default"/>
    <dgm:cxn modelId="{8E3C2331-9D7D-4AF0-B388-6C350BA8B740}" type="presOf" srcId="{463CD547-1EC4-49E1-8732-5BD60BDDB921}" destId="{0DAA6C4C-D8D6-413A-9616-A67D9ACDB90A}" srcOrd="0" destOrd="0" presId="urn:microsoft.com/office/officeart/2005/8/layout/default"/>
    <dgm:cxn modelId="{68D604F9-556F-4116-A09B-B850A4F0F2A8}" srcId="{CC8AA5DF-DD24-48E1-A87D-7A5447D9F584}" destId="{57441386-D3A6-4367-A4DF-414BA06E5295}" srcOrd="3" destOrd="0" parTransId="{ACEBC00F-8C64-4706-A58B-1CC00F79B1DA}" sibTransId="{648C7446-63E3-4C0F-923A-68E48E1FD3A5}"/>
    <dgm:cxn modelId="{9C3C02D3-AA8A-4E3C-AD0D-F157F2CFF06D}" type="presOf" srcId="{09AE6765-AB71-48F6-8B54-9BDA0DC67888}" destId="{5592473F-9B4C-4B2E-A24E-0657BC17F9F8}" srcOrd="0" destOrd="1" presId="urn:microsoft.com/office/officeart/2005/8/layout/default"/>
    <dgm:cxn modelId="{B23E947C-2D77-4D7A-AB49-439C84039658}" type="presOf" srcId="{99ED1A08-3B5B-4C8F-BEE3-11E87C1FC05C}" destId="{0DAA6C4C-D8D6-413A-9616-A67D9ACDB90A}" srcOrd="0" destOrd="1" presId="urn:microsoft.com/office/officeart/2005/8/layout/default"/>
    <dgm:cxn modelId="{66086029-3D1E-4600-B149-9855E26A85E9}" srcId="{CC8AA5DF-DD24-48E1-A87D-7A5447D9F584}" destId="{2BACE794-3A03-485F-9BEC-F7A97B6ADD4F}" srcOrd="0" destOrd="0" parTransId="{643ABCEA-C55B-4B7E-82E9-752577D557E1}" sibTransId="{FB12C24F-09E7-4B02-B039-0804B676F1FC}"/>
    <dgm:cxn modelId="{FFDE9F31-0A99-4955-A103-B7404706836B}" type="presOf" srcId="{57441386-D3A6-4367-A4DF-414BA06E5295}" destId="{ACB9D0E0-2FB2-4F39-8B42-10C55776F44E}" srcOrd="0" destOrd="0" presId="urn:microsoft.com/office/officeart/2005/8/layout/default"/>
    <dgm:cxn modelId="{98599B2B-1F2E-4DE3-98F4-12388F7D3710}" type="presOf" srcId="{54642FA4-4798-4578-9466-8EFC4A166231}" destId="{2A94A9CC-0D02-4F33-8B57-20BBDC00096B}" srcOrd="0" destOrd="1" presId="urn:microsoft.com/office/officeart/2005/8/layout/default"/>
    <dgm:cxn modelId="{46275C90-9E6C-4F3D-ABFD-E42A3D155CB7}" srcId="{CC8AA5DF-DD24-48E1-A87D-7A5447D9F584}" destId="{463CD547-1EC4-49E1-8732-5BD60BDDB921}" srcOrd="1" destOrd="0" parTransId="{4520D893-40E2-48EF-B19B-6A3E2DF86CBF}" sibTransId="{74F1F384-F416-44A2-94E7-A8EB244F868B}"/>
    <dgm:cxn modelId="{5FD43A80-41A3-4EB4-8DF9-31637DA76B22}" type="presOf" srcId="{02C16E55-F3E2-4A36-8F26-480E4498282E}" destId="{ACB9D0E0-2FB2-4F39-8B42-10C55776F44E}" srcOrd="0" destOrd="1" presId="urn:microsoft.com/office/officeart/2005/8/layout/default"/>
    <dgm:cxn modelId="{F753AA45-2389-4D56-84C3-A7BD746FF065}" type="presOf" srcId="{CC8AA5DF-DD24-48E1-A87D-7A5447D9F584}" destId="{A00E36E0-4C50-4F4E-B90E-B01EFEBF53E6}" srcOrd="0" destOrd="0" presId="urn:microsoft.com/office/officeart/2005/8/layout/default"/>
    <dgm:cxn modelId="{630DDCD8-66ED-4B69-B532-0BCED026C7FD}" type="presOf" srcId="{BBE8F3CC-5BC1-4093-9E44-8E59C8AB57A7}" destId="{5592473F-9B4C-4B2E-A24E-0657BC17F9F8}" srcOrd="0" destOrd="0" presId="urn:microsoft.com/office/officeart/2005/8/layout/default"/>
    <dgm:cxn modelId="{24B1D0CE-BE24-4752-A803-EFD85E789EF4}" type="presOf" srcId="{2BACE794-3A03-485F-9BEC-F7A97B6ADD4F}" destId="{2A94A9CC-0D02-4F33-8B57-20BBDC00096B}" srcOrd="0" destOrd="0" presId="urn:microsoft.com/office/officeart/2005/8/layout/default"/>
    <dgm:cxn modelId="{461F6802-CFDE-4786-9DE9-35832C2EB51B}" srcId="{57441386-D3A6-4367-A4DF-414BA06E5295}" destId="{87302A6E-C950-43A2-9EA9-9F80BE8D9E25}" srcOrd="1" destOrd="0" parTransId="{53578FE6-E61F-4DEA-80E5-427A72F6F31B}" sibTransId="{33FC692D-2851-4034-9AE3-4AB83E235225}"/>
    <dgm:cxn modelId="{2F8BFFAD-395D-4736-B7BA-0F7ABFD46225}" type="presOf" srcId="{87302A6E-C950-43A2-9EA9-9F80BE8D9E25}" destId="{ACB9D0E0-2FB2-4F39-8B42-10C55776F44E}" srcOrd="0" destOrd="2" presId="urn:microsoft.com/office/officeart/2005/8/layout/default"/>
    <dgm:cxn modelId="{46AD3F6E-C672-43D5-B067-0A8A95B440A9}" srcId="{2BACE794-3A03-485F-9BEC-F7A97B6ADD4F}" destId="{C01EDDF2-2710-4F44-9AEC-5C90582A48D6}" srcOrd="1" destOrd="0" parTransId="{DD53F34B-B9B5-4317-87F4-C8478B3E45E1}" sibTransId="{6B047145-B0F6-4F8E-9651-433B792352B3}"/>
    <dgm:cxn modelId="{056BF9EE-FD5C-40BC-9493-37320D53C586}" srcId="{CC8AA5DF-DD24-48E1-A87D-7A5447D9F584}" destId="{BBE8F3CC-5BC1-4093-9E44-8E59C8AB57A7}" srcOrd="2" destOrd="0" parTransId="{44A3D301-2506-4D79-AC3D-EEA36586D83F}" sibTransId="{2E219274-DA48-4A5C-AC0E-C5963B073B38}"/>
    <dgm:cxn modelId="{F6004622-C464-4A97-B219-F94917628A6F}" type="presParOf" srcId="{A00E36E0-4C50-4F4E-B90E-B01EFEBF53E6}" destId="{2A94A9CC-0D02-4F33-8B57-20BBDC00096B}" srcOrd="0" destOrd="0" presId="urn:microsoft.com/office/officeart/2005/8/layout/default"/>
    <dgm:cxn modelId="{7A1BA4E2-9BE4-4D35-8CCF-063EE6454C50}" type="presParOf" srcId="{A00E36E0-4C50-4F4E-B90E-B01EFEBF53E6}" destId="{A7A8EC26-5D3A-4A36-9CD0-16EC25C2CECD}" srcOrd="1" destOrd="0" presId="urn:microsoft.com/office/officeart/2005/8/layout/default"/>
    <dgm:cxn modelId="{AD835EE4-35E9-425A-BACB-B8618BBEE8E5}" type="presParOf" srcId="{A00E36E0-4C50-4F4E-B90E-B01EFEBF53E6}" destId="{0DAA6C4C-D8D6-413A-9616-A67D9ACDB90A}" srcOrd="2" destOrd="0" presId="urn:microsoft.com/office/officeart/2005/8/layout/default"/>
    <dgm:cxn modelId="{CF288C15-BE4D-461A-A5C3-26AF2A97AD9E}" type="presParOf" srcId="{A00E36E0-4C50-4F4E-B90E-B01EFEBF53E6}" destId="{DBE6806B-C421-4AB0-8127-623A0495D84F}" srcOrd="3" destOrd="0" presId="urn:microsoft.com/office/officeart/2005/8/layout/default"/>
    <dgm:cxn modelId="{2D42B7ED-BD04-451D-A872-4B9EDD38E315}" type="presParOf" srcId="{A00E36E0-4C50-4F4E-B90E-B01EFEBF53E6}" destId="{5592473F-9B4C-4B2E-A24E-0657BC17F9F8}" srcOrd="4" destOrd="0" presId="urn:microsoft.com/office/officeart/2005/8/layout/default"/>
    <dgm:cxn modelId="{1B294D8F-AFA4-4947-80B9-8EE1BD062E76}" type="presParOf" srcId="{A00E36E0-4C50-4F4E-B90E-B01EFEBF53E6}" destId="{0D8B6152-2827-4452-B586-23AA60A38B96}" srcOrd="5" destOrd="0" presId="urn:microsoft.com/office/officeart/2005/8/layout/default"/>
    <dgm:cxn modelId="{3C766F53-8E4A-4C6B-8B10-D774CC65BE9F}" type="presParOf" srcId="{A00E36E0-4C50-4F4E-B90E-B01EFEBF53E6}" destId="{ACB9D0E0-2FB2-4F39-8B42-10C55776F44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CCAAD-82F6-4CF8-967A-71F4A623D6E9}">
      <dsp:nvSpPr>
        <dsp:cNvPr id="0" name=""/>
        <dsp:cNvSpPr/>
      </dsp:nvSpPr>
      <dsp:spPr>
        <a:xfrm>
          <a:off x="0" y="19000"/>
          <a:ext cx="8547509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smtClean="0"/>
            <a:t>Henkilötietolaki</a:t>
          </a:r>
          <a:endParaRPr lang="en-GB" sz="2600" kern="1200"/>
        </a:p>
      </dsp:txBody>
      <dsp:txXfrm>
        <a:off x="50420" y="69420"/>
        <a:ext cx="8446669" cy="932014"/>
      </dsp:txXfrm>
    </dsp:sp>
    <dsp:sp modelId="{9E509D7B-8831-4AED-8748-9789CF46A588}">
      <dsp:nvSpPr>
        <dsp:cNvPr id="0" name=""/>
        <dsp:cNvSpPr/>
      </dsp:nvSpPr>
      <dsp:spPr>
        <a:xfrm>
          <a:off x="0" y="1051854"/>
          <a:ext cx="8547509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383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000" kern="1200" smtClean="0"/>
            <a:t>§ 5: General commitment to „</a:t>
          </a:r>
          <a:r>
            <a:rPr lang="fi-FI" sz="2000" kern="1200" smtClean="0"/>
            <a:t> hyvää tietojenkäsittelytapaa</a:t>
          </a:r>
          <a:r>
            <a:rPr lang="de-DE" sz="2000" kern="1200" smtClean="0"/>
            <a:t>“</a:t>
          </a:r>
          <a:endParaRPr lang="en-GB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000" kern="1200" smtClean="0"/>
            <a:t>§ 32: obligation to implement technical and organizational measures depending on the circumstances</a:t>
          </a:r>
          <a:endParaRPr lang="en-GB" sz="2000" kern="1200"/>
        </a:p>
      </dsp:txBody>
      <dsp:txXfrm>
        <a:off x="0" y="1051854"/>
        <a:ext cx="8547509" cy="968760"/>
      </dsp:txXfrm>
    </dsp:sp>
    <dsp:sp modelId="{5F1BC328-A8BD-4A10-947E-F1651EBE1E60}">
      <dsp:nvSpPr>
        <dsp:cNvPr id="0" name=""/>
        <dsp:cNvSpPr/>
      </dsp:nvSpPr>
      <dsp:spPr>
        <a:xfrm>
          <a:off x="0" y="2020614"/>
          <a:ext cx="8547509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err="1" smtClean="0"/>
            <a:t>Sähköisen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viestinnän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tietosuojalaki</a:t>
          </a:r>
          <a:endParaRPr lang="en-GB" sz="2600" kern="1200" dirty="0"/>
        </a:p>
      </dsp:txBody>
      <dsp:txXfrm>
        <a:off x="50420" y="2071034"/>
        <a:ext cx="8446669" cy="932014"/>
      </dsp:txXfrm>
    </dsp:sp>
    <dsp:sp modelId="{51E8790D-F8D6-43FF-B948-2C1BF460D0D1}">
      <dsp:nvSpPr>
        <dsp:cNvPr id="0" name=""/>
        <dsp:cNvSpPr/>
      </dsp:nvSpPr>
      <dsp:spPr>
        <a:xfrm>
          <a:off x="0" y="3053468"/>
          <a:ext cx="8547509" cy="632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383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000" kern="1200" smtClean="0"/>
            <a:t>§ 2: Definition of data security = administrative and technical measures to make sure only those entitled may process the data</a:t>
          </a:r>
          <a:r>
            <a:rPr lang="fi-FI" sz="2000" kern="1200" smtClean="0"/>
            <a:t>)</a:t>
          </a:r>
          <a:endParaRPr lang="en-GB" sz="2000" kern="1200"/>
        </a:p>
      </dsp:txBody>
      <dsp:txXfrm>
        <a:off x="0" y="3053468"/>
        <a:ext cx="8547509" cy="632385"/>
      </dsp:txXfrm>
    </dsp:sp>
    <dsp:sp modelId="{34723D14-61FA-4FCC-BD3D-2310A73C7388}">
      <dsp:nvSpPr>
        <dsp:cNvPr id="0" name=""/>
        <dsp:cNvSpPr/>
      </dsp:nvSpPr>
      <dsp:spPr>
        <a:xfrm>
          <a:off x="0" y="3685853"/>
          <a:ext cx="8547509" cy="1032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kern="1200" dirty="0" smtClean="0"/>
            <a:t>Degrees from Finnish Communications Regulatory authority (</a:t>
          </a:r>
          <a:r>
            <a:rPr lang="fi-FI" sz="2600" kern="1200" dirty="0" smtClean="0">
              <a:hlinkClick xmlns:r="http://schemas.openxmlformats.org/officeDocument/2006/relationships" r:id="rId1"/>
            </a:rPr>
            <a:t>viestintäviraston määräykset</a:t>
          </a:r>
          <a:r>
            <a:rPr lang="fi-FI" sz="2600" kern="1200" dirty="0" smtClean="0"/>
            <a:t>)</a:t>
          </a:r>
          <a:endParaRPr lang="en-GB" sz="2600" kern="1200" dirty="0"/>
        </a:p>
      </dsp:txBody>
      <dsp:txXfrm>
        <a:off x="50420" y="3736273"/>
        <a:ext cx="8446669" cy="9320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39195-959E-4620-8E42-5FA7EA82F852}">
      <dsp:nvSpPr>
        <dsp:cNvPr id="0" name=""/>
        <dsp:cNvSpPr/>
      </dsp:nvSpPr>
      <dsp:spPr>
        <a:xfrm>
          <a:off x="1566651" y="0"/>
          <a:ext cx="5287835" cy="4737100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All Employees</a:t>
          </a:r>
          <a:endParaRPr lang="en-GB" sz="2400" kern="1200" dirty="0"/>
        </a:p>
      </dsp:txBody>
      <dsp:txXfrm>
        <a:off x="3286519" y="236854"/>
        <a:ext cx="1848098" cy="710565"/>
      </dsp:txXfrm>
    </dsp:sp>
    <dsp:sp modelId="{E0B88A63-F9EF-4802-A176-E75E4A760A13}">
      <dsp:nvSpPr>
        <dsp:cNvPr id="0" name=""/>
        <dsp:cNvSpPr/>
      </dsp:nvSpPr>
      <dsp:spPr>
        <a:xfrm>
          <a:off x="2427287" y="1184274"/>
          <a:ext cx="3552825" cy="3552825"/>
        </a:xfrm>
        <a:prstGeom prst="ellipse">
          <a:avLst/>
        </a:prstGeom>
        <a:solidFill>
          <a:schemeClr val="accent2">
            <a:shade val="80000"/>
            <a:hueOff val="-236651"/>
            <a:satOff val="-23123"/>
            <a:lumOff val="182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Privacy 2500</a:t>
          </a:r>
          <a:endParaRPr lang="en-GB" sz="2400" kern="1200" dirty="0"/>
        </a:p>
      </dsp:txBody>
      <dsp:txXfrm>
        <a:off x="3375891" y="1406326"/>
        <a:ext cx="1655616" cy="666154"/>
      </dsp:txXfrm>
    </dsp:sp>
    <dsp:sp modelId="{26E2B0C7-9773-4ABA-A2B5-F8C53A83B446}">
      <dsp:nvSpPr>
        <dsp:cNvPr id="0" name=""/>
        <dsp:cNvSpPr/>
      </dsp:nvSpPr>
      <dsp:spPr>
        <a:xfrm>
          <a:off x="3006800" y="2368550"/>
          <a:ext cx="2368550" cy="2368550"/>
        </a:xfrm>
        <a:prstGeom prst="ellipse">
          <a:avLst/>
        </a:prstGeom>
        <a:solidFill>
          <a:schemeClr val="accent2">
            <a:shade val="80000"/>
            <a:hueOff val="-473301"/>
            <a:satOff val="-46246"/>
            <a:lumOff val="364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Privacy Network</a:t>
          </a:r>
          <a:endParaRPr lang="en-GB" sz="2700" kern="1200" dirty="0"/>
        </a:p>
      </dsp:txBody>
      <dsp:txXfrm>
        <a:off x="3353666" y="2960687"/>
        <a:ext cx="1674817" cy="11842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2481F-3B10-47F5-A13F-26C08BF34E84}">
      <dsp:nvSpPr>
        <dsp:cNvPr id="0" name=""/>
        <dsp:cNvSpPr/>
      </dsp:nvSpPr>
      <dsp:spPr>
        <a:xfrm>
          <a:off x="0" y="0"/>
          <a:ext cx="9143999" cy="0"/>
        </a:xfrm>
        <a:prstGeom prst="lin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033D3-7CD1-490D-BA1D-D87C1D86D635}">
      <dsp:nvSpPr>
        <dsp:cNvPr id="0" name=""/>
        <dsp:cNvSpPr/>
      </dsp:nvSpPr>
      <dsp:spPr>
        <a:xfrm>
          <a:off x="0" y="0"/>
          <a:ext cx="1828799" cy="2794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dirty="0" smtClean="0"/>
            <a:t>What are the risks?</a:t>
          </a:r>
          <a:endParaRPr lang="en-GB" sz="3400" kern="1200" dirty="0"/>
        </a:p>
      </dsp:txBody>
      <dsp:txXfrm>
        <a:off x="0" y="0"/>
        <a:ext cx="1828799" cy="2794620"/>
      </dsp:txXfrm>
    </dsp:sp>
    <dsp:sp modelId="{914E3C96-E644-45BC-8995-73D36288AAED}">
      <dsp:nvSpPr>
        <dsp:cNvPr id="0" name=""/>
        <dsp:cNvSpPr/>
      </dsp:nvSpPr>
      <dsp:spPr>
        <a:xfrm>
          <a:off x="1965959" y="22003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Compliance based approach (privacy, ethical business)</a:t>
          </a:r>
          <a:endParaRPr lang="en-GB" sz="2000" kern="1200" dirty="0"/>
        </a:p>
      </dsp:txBody>
      <dsp:txXfrm>
        <a:off x="1965959" y="22003"/>
        <a:ext cx="7178039" cy="440070"/>
      </dsp:txXfrm>
    </dsp:sp>
    <dsp:sp modelId="{EE38CF27-666C-421D-AC29-B970D43C74D6}">
      <dsp:nvSpPr>
        <dsp:cNvPr id="0" name=""/>
        <dsp:cNvSpPr/>
      </dsp:nvSpPr>
      <dsp:spPr>
        <a:xfrm>
          <a:off x="1828799" y="462074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12D8C-FB0F-4534-8CB2-CF43F2AFF2CE}">
      <dsp:nvSpPr>
        <dsp:cNvPr id="0" name=""/>
        <dsp:cNvSpPr/>
      </dsp:nvSpPr>
      <dsp:spPr>
        <a:xfrm>
          <a:off x="1965959" y="484077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smtClean="0"/>
            <a:t>Business continuity (availability)</a:t>
          </a:r>
          <a:endParaRPr lang="en-GB" sz="2000" kern="1200"/>
        </a:p>
      </dsp:txBody>
      <dsp:txXfrm>
        <a:off x="1965959" y="484077"/>
        <a:ext cx="7178039" cy="440070"/>
      </dsp:txXfrm>
    </dsp:sp>
    <dsp:sp modelId="{8632C0EA-BE1C-433F-88ED-37DF42E82FF6}">
      <dsp:nvSpPr>
        <dsp:cNvPr id="0" name=""/>
        <dsp:cNvSpPr/>
      </dsp:nvSpPr>
      <dsp:spPr>
        <a:xfrm>
          <a:off x="1828799" y="924148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36BD2-6813-4967-8D84-BC0E95B7FD47}">
      <dsp:nvSpPr>
        <dsp:cNvPr id="0" name=""/>
        <dsp:cNvSpPr/>
      </dsp:nvSpPr>
      <dsp:spPr>
        <a:xfrm>
          <a:off x="1965959" y="946152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Leak prevention and asset protection</a:t>
          </a:r>
          <a:endParaRPr lang="en-GB" sz="2000" kern="1200" dirty="0"/>
        </a:p>
      </dsp:txBody>
      <dsp:txXfrm>
        <a:off x="1965959" y="946152"/>
        <a:ext cx="7178039" cy="440070"/>
      </dsp:txXfrm>
    </dsp:sp>
    <dsp:sp modelId="{184E6577-CE71-4683-8241-74226DB6886E}">
      <dsp:nvSpPr>
        <dsp:cNvPr id="0" name=""/>
        <dsp:cNvSpPr/>
      </dsp:nvSpPr>
      <dsp:spPr>
        <a:xfrm>
          <a:off x="1828799" y="1386222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BFEE6-6CF9-4221-B776-76B9EC961077}">
      <dsp:nvSpPr>
        <dsp:cNvPr id="0" name=""/>
        <dsp:cNvSpPr/>
      </dsp:nvSpPr>
      <dsp:spPr>
        <a:xfrm>
          <a:off x="1965959" y="1408226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smtClean="0"/>
            <a:t>Consumer / personnel data (confidentiality)</a:t>
          </a:r>
          <a:endParaRPr lang="en-GB" sz="2000" kern="1200"/>
        </a:p>
      </dsp:txBody>
      <dsp:txXfrm>
        <a:off x="1965959" y="1408226"/>
        <a:ext cx="7178039" cy="440070"/>
      </dsp:txXfrm>
    </dsp:sp>
    <dsp:sp modelId="{C0E0D12E-707B-4B4D-BA5A-42472EAE86E0}">
      <dsp:nvSpPr>
        <dsp:cNvPr id="0" name=""/>
        <dsp:cNvSpPr/>
      </dsp:nvSpPr>
      <dsp:spPr>
        <a:xfrm>
          <a:off x="1828799" y="1848297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D06F4-9060-4D21-ADB3-EE1C4AE229A2}">
      <dsp:nvSpPr>
        <dsp:cNvPr id="0" name=""/>
        <dsp:cNvSpPr/>
      </dsp:nvSpPr>
      <dsp:spPr>
        <a:xfrm>
          <a:off x="1965959" y="1870300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smtClean="0"/>
            <a:t>ICM / L&amp;C service delivery (integrity) </a:t>
          </a:r>
          <a:endParaRPr lang="en-GB" sz="2000" kern="1200"/>
        </a:p>
      </dsp:txBody>
      <dsp:txXfrm>
        <a:off x="1965959" y="1870300"/>
        <a:ext cx="7178039" cy="440070"/>
      </dsp:txXfrm>
    </dsp:sp>
    <dsp:sp modelId="{8FDA8146-24DC-4CB3-A1F3-8474565E6235}">
      <dsp:nvSpPr>
        <dsp:cNvPr id="0" name=""/>
        <dsp:cNvSpPr/>
      </dsp:nvSpPr>
      <dsp:spPr>
        <a:xfrm>
          <a:off x="1828799" y="2310371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4C4710-F519-4B76-B237-8E127036094F}">
      <dsp:nvSpPr>
        <dsp:cNvPr id="0" name=""/>
        <dsp:cNvSpPr/>
      </dsp:nvSpPr>
      <dsp:spPr>
        <a:xfrm>
          <a:off x="1965959" y="2332375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smtClean="0"/>
            <a:t>Product security (various risks)</a:t>
          </a:r>
          <a:endParaRPr lang="en-GB" sz="2000" kern="1200"/>
        </a:p>
      </dsp:txBody>
      <dsp:txXfrm>
        <a:off x="1965959" y="2332375"/>
        <a:ext cx="7178039" cy="440070"/>
      </dsp:txXfrm>
    </dsp:sp>
    <dsp:sp modelId="{3179CD65-9B21-4822-B213-9399B17179C0}">
      <dsp:nvSpPr>
        <dsp:cNvPr id="0" name=""/>
        <dsp:cNvSpPr/>
      </dsp:nvSpPr>
      <dsp:spPr>
        <a:xfrm>
          <a:off x="1828799" y="2772445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DB3B68-88CC-4B48-BD31-F1F24661E83C}">
      <dsp:nvSpPr>
        <dsp:cNvPr id="0" name=""/>
        <dsp:cNvSpPr/>
      </dsp:nvSpPr>
      <dsp:spPr>
        <a:xfrm>
          <a:off x="0" y="2794620"/>
          <a:ext cx="9143999" cy="0"/>
        </a:xfrm>
        <a:prstGeom prst="line">
          <a:avLst/>
        </a:prstGeom>
        <a:solidFill>
          <a:schemeClr val="accent3">
            <a:shade val="80000"/>
            <a:hueOff val="-250346"/>
            <a:satOff val="-12688"/>
            <a:lumOff val="31366"/>
            <a:alphaOff val="0"/>
          </a:schemeClr>
        </a:solidFill>
        <a:ln w="25400" cap="flat" cmpd="sng" algn="ctr">
          <a:solidFill>
            <a:schemeClr val="accent3">
              <a:shade val="80000"/>
              <a:hueOff val="-250346"/>
              <a:satOff val="-12688"/>
              <a:lumOff val="313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842C3-C245-4A1A-9F94-C4FAB9D96A43}">
      <dsp:nvSpPr>
        <dsp:cNvPr id="0" name=""/>
        <dsp:cNvSpPr/>
      </dsp:nvSpPr>
      <dsp:spPr>
        <a:xfrm>
          <a:off x="0" y="2794620"/>
          <a:ext cx="1828799" cy="2794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smtClean="0"/>
            <a:t>How to adresse the risk?</a:t>
          </a:r>
          <a:endParaRPr lang="en-GB" sz="3400" kern="1200"/>
        </a:p>
      </dsp:txBody>
      <dsp:txXfrm>
        <a:off x="0" y="2794620"/>
        <a:ext cx="1828799" cy="2794620"/>
      </dsp:txXfrm>
    </dsp:sp>
    <dsp:sp modelId="{EBAC831D-BDEB-46A2-97A6-EDDB0817F786}">
      <dsp:nvSpPr>
        <dsp:cNvPr id="0" name=""/>
        <dsp:cNvSpPr/>
      </dsp:nvSpPr>
      <dsp:spPr>
        <a:xfrm>
          <a:off x="1965959" y="2816623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smtClean="0"/>
            <a:t>Contractual controls </a:t>
          </a:r>
          <a:endParaRPr lang="en-GB" sz="2000" kern="1200"/>
        </a:p>
      </dsp:txBody>
      <dsp:txXfrm>
        <a:off x="1965959" y="2816623"/>
        <a:ext cx="7178039" cy="440070"/>
      </dsp:txXfrm>
    </dsp:sp>
    <dsp:sp modelId="{C21C867F-16CC-4A36-84FD-EE2CC786B967}">
      <dsp:nvSpPr>
        <dsp:cNvPr id="0" name=""/>
        <dsp:cNvSpPr/>
      </dsp:nvSpPr>
      <dsp:spPr>
        <a:xfrm>
          <a:off x="1828799" y="3256694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281DA3-5740-46B0-9B34-88319BBE827B}">
      <dsp:nvSpPr>
        <dsp:cNvPr id="0" name=""/>
        <dsp:cNvSpPr/>
      </dsp:nvSpPr>
      <dsp:spPr>
        <a:xfrm>
          <a:off x="1965959" y="3278697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smtClean="0"/>
            <a:t>IT security controls</a:t>
          </a:r>
          <a:endParaRPr lang="en-GB" sz="2000" kern="1200"/>
        </a:p>
      </dsp:txBody>
      <dsp:txXfrm>
        <a:off x="1965959" y="3278697"/>
        <a:ext cx="7178039" cy="440070"/>
      </dsp:txXfrm>
    </dsp:sp>
    <dsp:sp modelId="{0A4421EF-1570-4610-971B-2A282FE9D47A}">
      <dsp:nvSpPr>
        <dsp:cNvPr id="0" name=""/>
        <dsp:cNvSpPr/>
      </dsp:nvSpPr>
      <dsp:spPr>
        <a:xfrm>
          <a:off x="1828799" y="3718768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545C7B-8B5D-4863-B73A-A5E841F89E01}">
      <dsp:nvSpPr>
        <dsp:cNvPr id="0" name=""/>
        <dsp:cNvSpPr/>
      </dsp:nvSpPr>
      <dsp:spPr>
        <a:xfrm>
          <a:off x="1965959" y="3740772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smtClean="0"/>
            <a:t>Document/onsite review</a:t>
          </a:r>
          <a:endParaRPr lang="en-GB" sz="2000" kern="1200"/>
        </a:p>
      </dsp:txBody>
      <dsp:txXfrm>
        <a:off x="1965959" y="3740772"/>
        <a:ext cx="7178039" cy="440070"/>
      </dsp:txXfrm>
    </dsp:sp>
    <dsp:sp modelId="{D5FE7077-34F1-4344-81BE-F219F78EABE1}">
      <dsp:nvSpPr>
        <dsp:cNvPr id="0" name=""/>
        <dsp:cNvSpPr/>
      </dsp:nvSpPr>
      <dsp:spPr>
        <a:xfrm>
          <a:off x="1828799" y="4180842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B9819-01C6-4F0B-B231-20807BADBAAE}">
      <dsp:nvSpPr>
        <dsp:cNvPr id="0" name=""/>
        <dsp:cNvSpPr/>
      </dsp:nvSpPr>
      <dsp:spPr>
        <a:xfrm>
          <a:off x="1965959" y="4202846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smtClean="0"/>
            <a:t>Relationship/governance</a:t>
          </a:r>
          <a:endParaRPr lang="en-GB" sz="2000" kern="1200"/>
        </a:p>
      </dsp:txBody>
      <dsp:txXfrm>
        <a:off x="1965959" y="4202846"/>
        <a:ext cx="7178039" cy="440070"/>
      </dsp:txXfrm>
    </dsp:sp>
    <dsp:sp modelId="{EEE97623-29B4-4514-8B61-7263E9BEE597}">
      <dsp:nvSpPr>
        <dsp:cNvPr id="0" name=""/>
        <dsp:cNvSpPr/>
      </dsp:nvSpPr>
      <dsp:spPr>
        <a:xfrm>
          <a:off x="1828799" y="4642917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D43E16-2426-49DE-BFD3-88AE29E2B84E}">
      <dsp:nvSpPr>
        <dsp:cNvPr id="0" name=""/>
        <dsp:cNvSpPr/>
      </dsp:nvSpPr>
      <dsp:spPr>
        <a:xfrm>
          <a:off x="1965959" y="4664920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smtClean="0"/>
            <a:t>Support/knowledge sharing</a:t>
          </a:r>
          <a:endParaRPr lang="en-GB" sz="2000" kern="1200"/>
        </a:p>
      </dsp:txBody>
      <dsp:txXfrm>
        <a:off x="1965959" y="4664920"/>
        <a:ext cx="7178039" cy="440070"/>
      </dsp:txXfrm>
    </dsp:sp>
    <dsp:sp modelId="{A26827EF-2912-4458-94F5-2CBD012560A9}">
      <dsp:nvSpPr>
        <dsp:cNvPr id="0" name=""/>
        <dsp:cNvSpPr/>
      </dsp:nvSpPr>
      <dsp:spPr>
        <a:xfrm>
          <a:off x="1828799" y="5104991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2ACC32-1B09-4FB5-A395-B13A77C6A90C}">
      <dsp:nvSpPr>
        <dsp:cNvPr id="0" name=""/>
        <dsp:cNvSpPr/>
      </dsp:nvSpPr>
      <dsp:spPr>
        <a:xfrm>
          <a:off x="1965959" y="5126995"/>
          <a:ext cx="7178039" cy="440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smtClean="0"/>
            <a:t>Awareness raising</a:t>
          </a:r>
          <a:endParaRPr lang="en-GB" sz="2000" kern="1200"/>
        </a:p>
      </dsp:txBody>
      <dsp:txXfrm>
        <a:off x="1965959" y="5126995"/>
        <a:ext cx="7178039" cy="440070"/>
      </dsp:txXfrm>
    </dsp:sp>
    <dsp:sp modelId="{8ACDD3F7-255D-4E9B-8ACD-F3B302E9BC50}">
      <dsp:nvSpPr>
        <dsp:cNvPr id="0" name=""/>
        <dsp:cNvSpPr/>
      </dsp:nvSpPr>
      <dsp:spPr>
        <a:xfrm>
          <a:off x="1828799" y="5567065"/>
          <a:ext cx="73151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4A9CC-0D02-4F33-8B57-20BBDC00096B}">
      <dsp:nvSpPr>
        <dsp:cNvPr id="0" name=""/>
        <dsp:cNvSpPr/>
      </dsp:nvSpPr>
      <dsp:spPr>
        <a:xfrm>
          <a:off x="479202" y="2773"/>
          <a:ext cx="3983868" cy="239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b="1" kern="1200" dirty="0" smtClean="0"/>
            <a:t>Requirements</a:t>
          </a:r>
          <a:endParaRPr lang="en-GB" sz="2600" b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Lay the foundation of the 3PSM arrangement. 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E.g. Common or Advanced Security Requirements, Nokia Supplier Requirements</a:t>
          </a:r>
          <a:endParaRPr lang="en-GB" sz="2000" kern="1200" dirty="0"/>
        </a:p>
      </dsp:txBody>
      <dsp:txXfrm>
        <a:off x="479202" y="2773"/>
        <a:ext cx="3983868" cy="2390320"/>
      </dsp:txXfrm>
    </dsp:sp>
    <dsp:sp modelId="{0DAA6C4C-D8D6-413A-9616-A67D9ACDB90A}">
      <dsp:nvSpPr>
        <dsp:cNvPr id="0" name=""/>
        <dsp:cNvSpPr/>
      </dsp:nvSpPr>
      <dsp:spPr>
        <a:xfrm>
          <a:off x="4861457" y="2773"/>
          <a:ext cx="3983868" cy="239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b="1" kern="1200" dirty="0" smtClean="0"/>
            <a:t>Processes</a:t>
          </a:r>
          <a:endParaRPr lang="en-GB" sz="2600" b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Ensure consistent implementation of 3PSM practices. 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E.g. Consultative review, self-assessment, Preventive &amp; Corrective Actions</a:t>
          </a:r>
          <a:endParaRPr lang="en-GB" sz="2000" kern="1200" dirty="0"/>
        </a:p>
      </dsp:txBody>
      <dsp:txXfrm>
        <a:off x="4861457" y="2773"/>
        <a:ext cx="3983868" cy="2390320"/>
      </dsp:txXfrm>
    </dsp:sp>
    <dsp:sp modelId="{5592473F-9B4C-4B2E-A24E-0657BC17F9F8}">
      <dsp:nvSpPr>
        <dsp:cNvPr id="0" name=""/>
        <dsp:cNvSpPr/>
      </dsp:nvSpPr>
      <dsp:spPr>
        <a:xfrm>
          <a:off x="479202" y="2791481"/>
          <a:ext cx="3983868" cy="239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b="1" kern="1200" dirty="0" smtClean="0"/>
            <a:t>People</a:t>
          </a:r>
          <a:endParaRPr lang="en-GB" sz="2600" b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Deliver the 3PSM requirements through physical or virtual means.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E.g. Sourcing, 3PSM experts, Business People</a:t>
          </a:r>
          <a:endParaRPr lang="en-GB" sz="2000" kern="1200" dirty="0"/>
        </a:p>
      </dsp:txBody>
      <dsp:txXfrm>
        <a:off x="479202" y="2791481"/>
        <a:ext cx="3983868" cy="2390320"/>
      </dsp:txXfrm>
    </dsp:sp>
    <dsp:sp modelId="{ACB9D0E0-2FB2-4F39-8B42-10C55776F44E}">
      <dsp:nvSpPr>
        <dsp:cNvPr id="0" name=""/>
        <dsp:cNvSpPr/>
      </dsp:nvSpPr>
      <dsp:spPr>
        <a:xfrm>
          <a:off x="4861457" y="2791481"/>
          <a:ext cx="3983868" cy="239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b="1" kern="1200" dirty="0" smtClean="0"/>
            <a:t>Tools</a:t>
          </a:r>
          <a:endParaRPr lang="en-GB" sz="2600" b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Help the case for Sourcing, Business &amp; 3PSM network. 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E.g. Case profiling tool, Current State Analysis tool, Reporting tool</a:t>
          </a:r>
          <a:endParaRPr lang="en-GB" sz="2000" kern="1200" dirty="0"/>
        </a:p>
      </dsp:txBody>
      <dsp:txXfrm>
        <a:off x="4861457" y="2791481"/>
        <a:ext cx="3983868" cy="2390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2EB77-41BB-4337-A5FA-21FC14E53CB9}" type="datetimeFigureOut">
              <a:rPr lang="en-GB" smtClean="0"/>
              <a:pPr/>
              <a:t>10/18/12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FA322-2F99-4F26-BACF-66C8F91E6D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c" descr="Company Confidential"/>
          <p:cNvSpPr txBox="1"/>
          <p:nvPr/>
        </p:nvSpPr>
        <p:spPr>
          <a:xfrm>
            <a:off x="0" y="970776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99CC33"/>
                </a:solidFill>
                <a:latin typeface="nokia pure text"/>
              </a:rPr>
              <a:t>Company Confidential</a:t>
            </a:r>
            <a:endParaRPr lang="en-US" sz="1000" b="1">
              <a:solidFill>
                <a:srgbClr val="99CC33"/>
              </a:solidFill>
              <a:latin typeface="nokia pure text"/>
            </a:endParaRPr>
          </a:p>
        </p:txBody>
      </p:sp>
    </p:spTree>
    <p:extLst>
      <p:ext uri="{BB962C8B-B14F-4D97-AF65-F5344CB8AC3E}">
        <p14:creationId xmlns:p14="http://schemas.microsoft.com/office/powerpoint/2010/main" val="3078582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BB1AE-3CDD-429F-A939-F512855FD3A0}" type="datetimeFigureOut">
              <a:rPr lang="en-GB" smtClean="0"/>
              <a:pPr/>
              <a:t>10/18/12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84AA1-161C-47F5-99EB-4CEEC9C8BC0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c" descr="Company Confidential"/>
          <p:cNvSpPr txBox="1"/>
          <p:nvPr/>
        </p:nvSpPr>
        <p:spPr>
          <a:xfrm>
            <a:off x="0" y="970776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99CC33"/>
                </a:solidFill>
                <a:latin typeface="nokia pure text"/>
              </a:rPr>
              <a:t>Company Confidential</a:t>
            </a:r>
            <a:endParaRPr lang="en-US" sz="1000" b="1" i="0" u="none" baseline="0">
              <a:solidFill>
                <a:srgbClr val="99CC33"/>
              </a:solidFill>
              <a:latin typeface="nokia pure text"/>
            </a:endParaRPr>
          </a:p>
        </p:txBody>
      </p:sp>
    </p:spTree>
    <p:extLst>
      <p:ext uri="{BB962C8B-B14F-4D97-AF65-F5344CB8AC3E}">
        <p14:creationId xmlns:p14="http://schemas.microsoft.com/office/powerpoint/2010/main" val="2489788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en-US" sz="2800" dirty="0" smtClean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de-DE" sz="2800" dirty="0" smtClean="0">
              <a:sym typeface="Wingdings" pitchFamily="2" charset="2"/>
            </a:endParaRPr>
          </a:p>
          <a:p>
            <a:pPr marL="609600" indent="-609600"/>
            <a:endParaRPr lang="en-GB" sz="28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4AA1-161C-47F5-99EB-4CEEC9C8BC0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408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4AA1-161C-47F5-99EB-4CEEC9C8BC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789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8875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4AA1-161C-47F5-99EB-4CEEC9C8BC05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3489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4AA1-161C-47F5-99EB-4CEEC9C8BC05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75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okia_ConnectingPeople_brandmark_logo_blue_vecto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8148" y="6237312"/>
            <a:ext cx="973120" cy="363298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4971" y="2565077"/>
            <a:ext cx="4200525" cy="36933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646464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73866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sz="4800" baseline="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288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2Columns_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215073" y="1573448"/>
            <a:ext cx="2563801" cy="219355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646464"/>
                </a:solidFill>
                <a:latin typeface="+mn-lt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6215073" y="3890286"/>
            <a:ext cx="2563801" cy="21949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646464"/>
                </a:solidFill>
                <a:latin typeface="+mn-lt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>
            <a:sp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26" name="Straight Connector 25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344971" y="1571612"/>
            <a:ext cx="5798665" cy="47377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1" name="Picture 10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9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348038" y="1571612"/>
            <a:ext cx="5430837" cy="4737708"/>
          </a:xfrm>
        </p:spPr>
        <p:txBody>
          <a:bodyPr/>
          <a:lstStyle>
            <a:lvl1pPr>
              <a:buNone/>
              <a:defRPr>
                <a:solidFill>
                  <a:srgbClr val="646464"/>
                </a:solidFill>
                <a:latin typeface="+mn-lt"/>
              </a:defRPr>
            </a:lvl1pPr>
            <a:lvl2pPr>
              <a:defRPr>
                <a:solidFill>
                  <a:srgbClr val="646464"/>
                </a:solidFill>
                <a:latin typeface="+mn-lt"/>
              </a:defRPr>
            </a:lvl2pPr>
            <a:lvl3pPr>
              <a:defRPr>
                <a:solidFill>
                  <a:srgbClr val="646464"/>
                </a:solidFill>
                <a:latin typeface="+mn-lt"/>
              </a:defRPr>
            </a:lvl3pPr>
            <a:lvl4pPr>
              <a:defRPr>
                <a:solidFill>
                  <a:srgbClr val="646464"/>
                </a:solidFill>
                <a:latin typeface="+mn-lt"/>
              </a:defRPr>
            </a:lvl4pPr>
            <a:lvl5pPr>
              <a:defRPr>
                <a:solidFill>
                  <a:srgbClr val="646464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>
            <a:sp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24" name="Straight Connector 23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344971" y="1571612"/>
            <a:ext cx="2941145" cy="4737708"/>
          </a:xfrm>
        </p:spPr>
        <p:txBody>
          <a:bodyPr>
            <a:normAutofit/>
          </a:bodyPr>
          <a:lstStyle>
            <a:lvl1pPr marL="0">
              <a:buNone/>
              <a:defRPr sz="20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375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5694" y="274638"/>
            <a:ext cx="1231106" cy="5851525"/>
          </a:xfrm>
        </p:spPr>
        <p:txBody>
          <a:bodyPr vert="eaVert">
            <a:sp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536" y="274638"/>
            <a:ext cx="6230749" cy="5851525"/>
          </a:xfrm>
        </p:spPr>
        <p:txBody>
          <a:bodyPr vert="eaVert">
            <a:normAutofit/>
          </a:bodyPr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22" name="Straight Connector 21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9" name="Picture 8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24191"/>
                </a:solidFill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dirty="0" smtClean="0"/>
              <a:t>© Nokia 2012 Mobile Industry Privacy Challenge</a:t>
            </a:r>
            <a:endParaRPr lang="en-GB" dirty="0"/>
          </a:p>
        </p:txBody>
      </p:sp>
      <p:pic>
        <p:nvPicPr>
          <p:cNvPr id="7" name="Picture 6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20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4971" y="2565077"/>
            <a:ext cx="4200525" cy="369332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73866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9" name="Picture 8" descr="Nokia_ConnectingPeople_brandmark_logo_white_vecto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8148" y="6224933"/>
            <a:ext cx="973119" cy="36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394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GRADI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4971" y="2565077"/>
            <a:ext cx="4200525" cy="369332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44971" y="285728"/>
            <a:ext cx="8388000" cy="73866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24" name="Straight Connector 23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9" name="Picture 8" descr="Nokia_ConnectingPeople_brandmark_logo_white_vector_RGB.e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58148" y="6224933"/>
            <a:ext cx="973119" cy="36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8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862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646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 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5582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Nokia 2012 Mobile Industry Privacy Challenge</a:t>
            </a:r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4138400607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/>
          <a:lstStyle>
            <a:lvl1pPr>
              <a:defRPr spc="-120" baseline="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0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44971" y="1552562"/>
            <a:ext cx="8407400" cy="4737708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4971" y="2565077"/>
            <a:ext cx="4200525" cy="2376091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142" y="6442476"/>
            <a:ext cx="899997" cy="298892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44971" y="285728"/>
            <a:ext cx="8388000" cy="128215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7675" y="6449161"/>
            <a:ext cx="669599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© Nokia 2012  3PSM training.pptx   v. 2.0  18.9.2012   SEr 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11561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142" y="6442476"/>
            <a:ext cx="899997" cy="298892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111561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91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285" y="2714620"/>
            <a:ext cx="8156119" cy="3594700"/>
          </a:xfrm>
        </p:spPr>
        <p:txBody>
          <a:bodyPr>
            <a:normAutofit/>
          </a:bodyPr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sp>
        <p:nvSpPr>
          <p:cNvPr id="21" name="Content Placeholder 2"/>
          <p:cNvSpPr>
            <a:spLocks noGrp="1"/>
          </p:cNvSpPr>
          <p:nvPr>
            <p:ph idx="13"/>
          </p:nvPr>
        </p:nvSpPr>
        <p:spPr>
          <a:xfrm>
            <a:off x="342578" y="1556792"/>
            <a:ext cx="8358246" cy="1152128"/>
          </a:xfrm>
        </p:spPr>
        <p:txBody>
          <a:bodyPr>
            <a:normAutofit/>
          </a:bodyPr>
          <a:lstStyle>
            <a:lvl1pPr marL="0" indent="0">
              <a:buFontTx/>
              <a:buNone/>
              <a:defRPr>
                <a:latin typeface="+mn-lt"/>
              </a:defRPr>
            </a:lvl1pPr>
            <a:lvl2pPr>
              <a:buFontTx/>
              <a:buNone/>
              <a:defRPr>
                <a:latin typeface="+mn-lt"/>
              </a:defRPr>
            </a:lvl2pPr>
            <a:lvl3pPr>
              <a:buFontTx/>
              <a:buNone/>
              <a:defRPr>
                <a:latin typeface="+mn-lt"/>
              </a:defRPr>
            </a:lvl3pPr>
            <a:lvl4pPr>
              <a:buFontTx/>
              <a:buNone/>
              <a:defRPr>
                <a:latin typeface="+mn-lt"/>
              </a:defRPr>
            </a:lvl4pPr>
            <a:lvl5pPr>
              <a:buFontTx/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6748" y="360000"/>
            <a:ext cx="8368656" cy="369332"/>
          </a:xfrm>
        </p:spPr>
        <p:txBody>
          <a:bodyPr anchor="t">
            <a:normAutofit/>
          </a:bodyPr>
          <a:lstStyle>
            <a:lvl1pPr>
              <a:defRPr sz="24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6" name="Straight Connector 15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8" name="Picture 7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447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7158" y="2861226"/>
            <a:ext cx="8388000" cy="73866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 algn="ctr"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24" name="Straight Connector 23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© Nokia 2012 Mobile Industry Privacy Challenge</a:t>
            </a:r>
            <a:endParaRPr lang="en-GB" dirty="0"/>
          </a:p>
        </p:txBody>
      </p:sp>
      <p:pic>
        <p:nvPicPr>
          <p:cNvPr id="8" name="Picture 7" descr="Nokia_ConnectingPeople_brandmark_logo_white_vector_RGB.e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58148" y="6224933"/>
            <a:ext cx="973119" cy="36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8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158" y="1571612"/>
            <a:ext cx="4038600" cy="4737708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2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71612"/>
            <a:ext cx="4038600" cy="4737708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2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4" name="Straight Connector 23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10" name="Picture 9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3779912" y="6642000"/>
            <a:ext cx="15841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571612"/>
            <a:ext cx="3960000" cy="639762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rgbClr val="64646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748" y="2399612"/>
            <a:ext cx="3960000" cy="3960000"/>
          </a:xfrm>
        </p:spPr>
        <p:txBody>
          <a:bodyPr/>
          <a:lstStyle>
            <a:lvl1pPr>
              <a:defRPr sz="2200">
                <a:solidFill>
                  <a:srgbClr val="646464"/>
                </a:solidFill>
                <a:latin typeface="+mn-lt"/>
              </a:defRPr>
            </a:lvl1pPr>
            <a:lvl2pPr>
              <a:defRPr sz="2200">
                <a:solidFill>
                  <a:srgbClr val="646464"/>
                </a:solidFill>
                <a:latin typeface="+mn-lt"/>
              </a:defRPr>
            </a:lvl2pPr>
            <a:lvl3pPr>
              <a:defRPr sz="2000">
                <a:solidFill>
                  <a:srgbClr val="646464"/>
                </a:solidFill>
                <a:latin typeface="+mn-lt"/>
              </a:defRPr>
            </a:lvl3pPr>
            <a:lvl4pPr>
              <a:defRPr sz="1800" b="0">
                <a:solidFill>
                  <a:srgbClr val="646464"/>
                </a:solidFill>
                <a:latin typeface="+mn-lt"/>
              </a:defRPr>
            </a:lvl4pPr>
            <a:lvl5pPr>
              <a:defRPr sz="1600">
                <a:solidFill>
                  <a:srgbClr val="646464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3774" y="1571612"/>
            <a:ext cx="3911630" cy="639762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rgbClr val="64646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3775" y="2399612"/>
            <a:ext cx="3911629" cy="3960000"/>
          </a:xfrm>
        </p:spPr>
        <p:txBody>
          <a:bodyPr/>
          <a:lstStyle>
            <a:lvl1pPr>
              <a:defRPr sz="2200">
                <a:solidFill>
                  <a:srgbClr val="646464"/>
                </a:solidFill>
                <a:latin typeface="+mn-lt"/>
              </a:defRPr>
            </a:lvl1pPr>
            <a:lvl2pPr>
              <a:defRPr sz="2200">
                <a:solidFill>
                  <a:srgbClr val="646464"/>
                </a:solidFill>
                <a:latin typeface="+mn-lt"/>
              </a:defRPr>
            </a:lvl2pPr>
            <a:lvl3pPr>
              <a:defRPr sz="2000" b="0">
                <a:solidFill>
                  <a:srgbClr val="646464"/>
                </a:solidFill>
                <a:latin typeface="+mn-lt"/>
              </a:defRPr>
            </a:lvl3pPr>
            <a:lvl4pPr>
              <a:defRPr sz="1800" b="0">
                <a:solidFill>
                  <a:srgbClr val="646464"/>
                </a:solidFill>
                <a:latin typeface="+mn-lt"/>
              </a:defRPr>
            </a:lvl4pPr>
            <a:lvl5pPr>
              <a:defRPr sz="1600" b="0">
                <a:solidFill>
                  <a:srgbClr val="646464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12" name="Picture 11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5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>
            <a:sp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8" name="Picture 7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2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3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50939" y="1571612"/>
            <a:ext cx="8388000" cy="4737708"/>
          </a:xfrm>
        </p:spPr>
        <p:txBody>
          <a:bodyPr numCol="3" spcCol="180000">
            <a:normAutofit/>
          </a:bodyPr>
          <a:lstStyle>
            <a:lvl1pPr marL="0" indent="0">
              <a:spcAft>
                <a:spcPts val="0"/>
              </a:spcAft>
              <a:buNone/>
              <a:defRPr sz="1400">
                <a:solidFill>
                  <a:srgbClr val="646464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>
            <a:sp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pic>
        <p:nvPicPr>
          <p:cNvPr id="9" name="Picture 8" descr="Nokia_brandmark_logo_blue_vector_RGB.em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25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4971" y="1571612"/>
            <a:ext cx="8407400" cy="473770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52203"/>
            <a:ext cx="29837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2012 Mobile Industry Privacy Challenge</a:t>
            </a:r>
            <a:endParaRPr lang="en-GB" dirty="0"/>
          </a:p>
        </p:txBody>
      </p:sp>
      <p:sp>
        <p:nvSpPr>
          <p:cNvPr id="4" name="fc" descr="Company Confidential"/>
          <p:cNvSpPr txBox="1"/>
          <p:nvPr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99CC33"/>
                </a:solidFill>
                <a:latin typeface="nokia pure text"/>
              </a:rPr>
              <a:t>Company Confidential</a:t>
            </a:r>
            <a:endParaRPr lang="en-US" sz="1000" b="1" i="0" u="none" baseline="0">
              <a:solidFill>
                <a:srgbClr val="99CC33"/>
              </a:solidFill>
              <a:latin typeface="nokia pure text"/>
            </a:endParaRPr>
          </a:p>
        </p:txBody>
      </p:sp>
    </p:spTree>
    <p:extLst>
      <p:ext uri="{BB962C8B-B14F-4D97-AF65-F5344CB8AC3E}">
        <p14:creationId xmlns:p14="http://schemas.microsoft.com/office/powerpoint/2010/main" val="373193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56" r:id="rId2"/>
    <p:sldLayoutId id="2147483855" r:id="rId3"/>
    <p:sldLayoutId id="2147483830" r:id="rId4"/>
    <p:sldLayoutId id="2147483841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40" r:id="rId14"/>
    <p:sldLayoutId id="2147483839" r:id="rId15"/>
    <p:sldLayoutId id="2147483858" r:id="rId16"/>
    <p:sldLayoutId id="2147483857" r:id="rId17"/>
    <p:sldLayoutId id="2147483859" r:id="rId18"/>
    <p:sldLayoutId id="2147483860" r:id="rId19"/>
    <p:sldLayoutId id="2147483861" r:id="rId20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000" b="0" kern="2000" spc="-120" baseline="0">
          <a:solidFill>
            <a:srgbClr val="12419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120"/>
        </a:spcBef>
        <a:spcAft>
          <a:spcPts val="120"/>
        </a:spcAft>
        <a:buFont typeface="Arial" pitchFamily="34" charset="0"/>
        <a:buChar char="•"/>
        <a:defRPr sz="2400" kern="1200">
          <a:solidFill>
            <a:srgbClr val="646464"/>
          </a:solidFill>
          <a:latin typeface="+mn-lt"/>
          <a:ea typeface="+mn-ea"/>
          <a:cs typeface="+mn-cs"/>
        </a:defRPr>
      </a:lvl1pPr>
      <a:lvl2pPr marL="627063" indent="-180000" algn="l" defTabSz="914400" rtl="0" eaLnBrk="1" latinLnBrk="0" hangingPunct="1">
        <a:lnSpc>
          <a:spcPct val="100000"/>
        </a:lnSpc>
        <a:spcBef>
          <a:spcPts val="110"/>
        </a:spcBef>
        <a:spcAft>
          <a:spcPts val="110"/>
        </a:spcAft>
        <a:buFont typeface="Nokia Pure Text" pitchFamily="34" charset="0"/>
        <a:buChar char="−"/>
        <a:defRPr sz="2200" kern="1200">
          <a:solidFill>
            <a:srgbClr val="646464"/>
          </a:solidFill>
          <a:latin typeface="+mn-lt"/>
          <a:ea typeface="+mn-ea"/>
          <a:cs typeface="+mn-cs"/>
        </a:defRPr>
      </a:lvl2pPr>
      <a:lvl3pPr marL="984250" indent="-179388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Font typeface="Nokia Pure Text" pitchFamily="34" charset="0"/>
        <a:buChar char="−"/>
        <a:defRPr sz="2000" kern="1200">
          <a:solidFill>
            <a:srgbClr val="646464"/>
          </a:solidFill>
          <a:latin typeface="+mn-lt"/>
          <a:ea typeface="+mn-ea"/>
          <a:cs typeface="+mn-cs"/>
        </a:defRPr>
      </a:lvl3pPr>
      <a:lvl4pPr marL="1341438" indent="-179388" algn="l" defTabSz="914400" rtl="0" eaLnBrk="1" latinLnBrk="0" hangingPunct="1">
        <a:spcBef>
          <a:spcPts val="90"/>
        </a:spcBef>
        <a:spcAft>
          <a:spcPts val="90"/>
        </a:spcAft>
        <a:buFont typeface="Nokia Pure Text" pitchFamily="34" charset="0"/>
        <a:buChar char="−"/>
        <a:defRPr sz="1800" kern="1200">
          <a:solidFill>
            <a:srgbClr val="646464"/>
          </a:solidFill>
          <a:latin typeface="+mn-lt"/>
          <a:ea typeface="+mn-ea"/>
          <a:cs typeface="+mn-cs"/>
        </a:defRPr>
      </a:lvl4pPr>
      <a:lvl5pPr marL="1706563" indent="-179388" algn="l" defTabSz="914400" rtl="0" eaLnBrk="1" latinLnBrk="0" hangingPunct="1">
        <a:spcBef>
          <a:spcPts val="80"/>
        </a:spcBef>
        <a:spcAft>
          <a:spcPts val="80"/>
        </a:spcAft>
        <a:buFont typeface="Nokia Pure Text" pitchFamily="34" charset="0"/>
        <a:buChar char="−"/>
        <a:defRPr sz="1600" kern="1200" baseline="0">
          <a:solidFill>
            <a:srgbClr val="646464"/>
          </a:solidFill>
          <a:latin typeface="+mn-lt"/>
          <a:ea typeface="+mn-ea"/>
          <a:cs typeface="+mn-cs"/>
        </a:defRPr>
      </a:lvl5pPr>
      <a:lvl6pPr marL="2063750" indent="-179388" algn="l" defTabSz="914400" rtl="0" eaLnBrk="1" latinLnBrk="0" hangingPunct="1">
        <a:spcBef>
          <a:spcPts val="70"/>
        </a:spcBef>
        <a:spcAft>
          <a:spcPts val="70"/>
        </a:spcAft>
        <a:buFont typeface="Nokia Pure Text" pitchFamily="34" charset="0"/>
        <a:buChar char="−"/>
        <a:defRPr sz="1400" kern="1200" baseline="0">
          <a:solidFill>
            <a:srgbClr val="646464"/>
          </a:solidFill>
          <a:latin typeface="+mn-lt"/>
          <a:ea typeface="+mn-ea"/>
          <a:cs typeface="+mn-cs"/>
        </a:defRPr>
      </a:lvl6pPr>
      <a:lvl7pPr marL="2422525" indent="-180000" algn="l" defTabSz="914400" rtl="0" eaLnBrk="1" latinLnBrk="0" hangingPunct="1">
        <a:spcBef>
          <a:spcPts val="70"/>
        </a:spcBef>
        <a:spcAft>
          <a:spcPts val="70"/>
        </a:spcAft>
        <a:buFont typeface="Nokia Pure Text" pitchFamily="34" charset="0"/>
        <a:buChar char="−"/>
        <a:defRPr sz="1400" kern="1200" baseline="0">
          <a:solidFill>
            <a:srgbClr val="646464"/>
          </a:solidFill>
          <a:latin typeface="+mn-lt"/>
          <a:ea typeface="+mn-ea"/>
          <a:cs typeface="+mn-cs"/>
        </a:defRPr>
      </a:lvl7pPr>
      <a:lvl8pPr marL="2776538" indent="-180000" algn="l" defTabSz="914400" rtl="0" eaLnBrk="1" latinLnBrk="0" hangingPunct="1">
        <a:spcBef>
          <a:spcPts val="60"/>
        </a:spcBef>
        <a:spcAft>
          <a:spcPts val="60"/>
        </a:spcAft>
        <a:buFont typeface="Nokia Pure Text" pitchFamily="34" charset="0"/>
        <a:buChar char="−"/>
        <a:defRPr sz="1200" kern="1200" baseline="0">
          <a:solidFill>
            <a:srgbClr val="646464"/>
          </a:solidFill>
          <a:latin typeface="+mn-lt"/>
          <a:ea typeface="+mn-ea"/>
          <a:cs typeface="+mn-cs"/>
        </a:defRPr>
      </a:lvl8pPr>
      <a:lvl9pPr marL="3135313" indent="-174625" algn="l" defTabSz="914400" rtl="0" eaLnBrk="1" latinLnBrk="0" hangingPunct="1">
        <a:spcBef>
          <a:spcPts val="60"/>
        </a:spcBef>
        <a:spcAft>
          <a:spcPts val="60"/>
        </a:spcAft>
        <a:buFont typeface="Nokia Pure Text" pitchFamily="34" charset="0"/>
        <a:buChar char="−"/>
        <a:defRPr sz="1200" kern="1200" baseline="0">
          <a:solidFill>
            <a:srgbClr val="646464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9.xml"/><Relationship Id="rId2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9.xml"/><Relationship Id="rId2" Type="http://schemas.openxmlformats.org/officeDocument/2006/relationships/diagramData" Target="../diagrams/data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c.europa.eu/justice/data-protection/document/review2012/com_2012_11_en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c.europa.eu/justice/data-protection/document/review2012/com_2012_11_en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ChangeArrowheads="1"/>
          </p:cNvSpPr>
          <p:nvPr/>
        </p:nvSpPr>
        <p:spPr bwMode="auto">
          <a:xfrm>
            <a:off x="230067" y="1622426"/>
            <a:ext cx="5710086" cy="216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175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4600" dirty="0" smtClean="0">
                <a:solidFill>
                  <a:schemeClr val="bg1"/>
                </a:solidFill>
              </a:rPr>
              <a:t>How to implement</a:t>
            </a:r>
            <a:br>
              <a:rPr lang="en-US" sz="4600" dirty="0" smtClean="0">
                <a:solidFill>
                  <a:schemeClr val="bg1"/>
                </a:solidFill>
              </a:rPr>
            </a:br>
            <a:r>
              <a:rPr lang="en-US" sz="4600" dirty="0" smtClean="0">
                <a:solidFill>
                  <a:schemeClr val="bg1"/>
                </a:solidFill>
              </a:rPr>
              <a:t>privacy and security requirements in practice?</a:t>
            </a:r>
            <a:endParaRPr lang="en-US" sz="4600" dirty="0">
              <a:solidFill>
                <a:schemeClr val="bg1"/>
              </a:solidFill>
            </a:endParaRPr>
          </a:p>
        </p:txBody>
      </p:sp>
      <p:sp>
        <p:nvSpPr>
          <p:cNvPr id="357379" name="Rectangle 3"/>
          <p:cNvSpPr>
            <a:spLocks noChangeArrowheads="1"/>
          </p:cNvSpPr>
          <p:nvPr/>
        </p:nvSpPr>
        <p:spPr bwMode="auto">
          <a:xfrm>
            <a:off x="230066" y="3070162"/>
            <a:ext cx="6327531" cy="250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175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4500" dirty="0">
                <a:solidFill>
                  <a:schemeClr val="bg1"/>
                </a:solidFill>
                <a:latin typeface="Nokia Sans Wide Regular" pitchFamily="-107" charset="0"/>
              </a:rPr>
              <a:t/>
            </a:r>
            <a:br>
              <a:rPr lang="en-US" sz="4500" dirty="0">
                <a:solidFill>
                  <a:schemeClr val="bg1"/>
                </a:solidFill>
                <a:latin typeface="Nokia Sans Wide Regular" pitchFamily="-107" charset="0"/>
              </a:rPr>
            </a:br>
            <a:r>
              <a:rPr lang="en-US" sz="4500" dirty="0">
                <a:solidFill>
                  <a:schemeClr val="bg1"/>
                </a:solidFill>
                <a:latin typeface="Nokia Sans Wide Regular" pitchFamily="-107" charset="0"/>
              </a:rPr>
              <a:t/>
            </a:r>
            <a:br>
              <a:rPr lang="en-US" sz="4500" dirty="0">
                <a:solidFill>
                  <a:schemeClr val="bg1"/>
                </a:solidFill>
                <a:latin typeface="Nokia Sans Wide Regular" pitchFamily="-107" charset="0"/>
              </a:rPr>
            </a:br>
            <a:r>
              <a:rPr lang="en-US" sz="3100" dirty="0" smtClean="0">
                <a:solidFill>
                  <a:schemeClr val="bg1"/>
                </a:solidFill>
              </a:rPr>
              <a:t>Tobias Bräutigam, OTT </a:t>
            </a:r>
            <a:r>
              <a:rPr lang="en-US" sz="3100" dirty="0">
                <a:solidFill>
                  <a:schemeClr val="bg1"/>
                </a:solidFill>
              </a:rPr>
              <a:t/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Senior Legal </a:t>
            </a:r>
            <a:r>
              <a:rPr lang="en-US" dirty="0">
                <a:solidFill>
                  <a:schemeClr val="bg1"/>
                </a:solidFill>
              </a:rPr>
              <a:t>Counsel, Nokia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8 October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7380" name="Rectangle 4"/>
          <p:cNvSpPr>
            <a:spLocks noChangeArrowheads="1"/>
          </p:cNvSpPr>
          <p:nvPr/>
        </p:nvSpPr>
        <p:spPr bwMode="auto">
          <a:xfrm>
            <a:off x="4902628" y="3898874"/>
            <a:ext cx="182808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ctr" defTabSz="762000"/>
            <a:endParaRPr lang="en-GB" sz="1800">
              <a:latin typeface="Nokia Sans Wide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7" name="Picture 6" descr="ending_elop.pn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46566" y="1628800"/>
            <a:ext cx="5889930" cy="463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>
            <a:normAutofit/>
          </a:bodyPr>
          <a:lstStyle/>
          <a:p>
            <a:r>
              <a:rPr lang="de-DE" dirty="0" smtClean="0"/>
              <a:t>Different needs for training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10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219183"/>
              </p:ext>
            </p:extLst>
          </p:nvPr>
        </p:nvGraphicFramePr>
        <p:xfrm>
          <a:off x="-1476672" y="1552575"/>
          <a:ext cx="8407400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Line Callout 1 13"/>
          <p:cNvSpPr/>
          <p:nvPr/>
        </p:nvSpPr>
        <p:spPr>
          <a:xfrm>
            <a:off x="5364088" y="1196752"/>
            <a:ext cx="3744416" cy="792088"/>
          </a:xfrm>
          <a:prstGeom prst="borderCallout1">
            <a:avLst>
              <a:gd name="adj1" fmla="val 47610"/>
              <a:gd name="adj2" fmla="val 571"/>
              <a:gd name="adj3" fmla="val 112500"/>
              <a:gd name="adj4" fmla="val -38333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Basic knowledge </a:t>
            </a:r>
            <a:br>
              <a:rPr lang="de-DE" b="1" dirty="0" smtClean="0"/>
            </a:br>
            <a:r>
              <a:rPr lang="de-DE" b="1" dirty="0" smtClean="0"/>
              <a:t>=&gt; eLearning</a:t>
            </a:r>
            <a:endParaRPr lang="en-GB" b="1" dirty="0"/>
          </a:p>
        </p:txBody>
      </p:sp>
      <p:sp>
        <p:nvSpPr>
          <p:cNvPr id="15" name="Line Callout 1 14"/>
          <p:cNvSpPr/>
          <p:nvPr/>
        </p:nvSpPr>
        <p:spPr>
          <a:xfrm>
            <a:off x="5364088" y="2420888"/>
            <a:ext cx="3744416" cy="792088"/>
          </a:xfrm>
          <a:prstGeom prst="borderCallout1">
            <a:avLst>
              <a:gd name="adj1" fmla="val 47610"/>
              <a:gd name="adj2" fmla="val 571"/>
              <a:gd name="adj3" fmla="val 138955"/>
              <a:gd name="adj4" fmla="val -45201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Role Specific knowledge</a:t>
            </a:r>
            <a:br>
              <a:rPr lang="de-DE" b="1" dirty="0" smtClean="0"/>
            </a:br>
            <a:r>
              <a:rPr lang="de-DE" b="1" dirty="0" smtClean="0"/>
              <a:t> =&gt; face to face </a:t>
            </a:r>
            <a:r>
              <a:rPr lang="de-DE" b="1" dirty="0"/>
              <a:t>or other tailored </a:t>
            </a:r>
            <a:r>
              <a:rPr lang="de-DE" b="1" dirty="0" smtClean="0"/>
              <a:t>learnings</a:t>
            </a:r>
            <a:endParaRPr lang="en-GB" b="1" dirty="0"/>
          </a:p>
        </p:txBody>
      </p:sp>
      <p:sp>
        <p:nvSpPr>
          <p:cNvPr id="16" name="Line Callout 1 15"/>
          <p:cNvSpPr/>
          <p:nvPr/>
        </p:nvSpPr>
        <p:spPr>
          <a:xfrm>
            <a:off x="5364088" y="4581128"/>
            <a:ext cx="3744416" cy="792088"/>
          </a:xfrm>
          <a:prstGeom prst="borderCallout1">
            <a:avLst>
              <a:gd name="adj1" fmla="val 47610"/>
              <a:gd name="adj2" fmla="val 571"/>
              <a:gd name="adj3" fmla="val 110095"/>
              <a:gd name="adj4" fmla="val -43421"/>
            </a:avLst>
          </a:prstGeom>
          <a:solidFill>
            <a:srgbClr val="C9C9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Expert knowledge </a:t>
            </a:r>
            <a:br>
              <a:rPr lang="de-DE" b="1" dirty="0" smtClean="0"/>
            </a:br>
            <a:r>
              <a:rPr lang="de-DE" b="1" dirty="0" smtClean="0"/>
              <a:t>=&gt; Privacy Academy + Certifications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15350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158" y="2861226"/>
            <a:ext cx="8388000" cy="2954655"/>
          </a:xfrm>
        </p:spPr>
        <p:txBody>
          <a:bodyPr/>
          <a:lstStyle/>
          <a:p>
            <a:r>
              <a:rPr lang="de-DE" dirty="0"/>
              <a:t>How are privacy and security requirements implemented </a:t>
            </a:r>
            <a:r>
              <a:rPr lang="de-DE" dirty="0" smtClean="0"/>
              <a:t>in collaboration cases?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8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>
                <a:solidFill>
                  <a:srgbClr val="FFFFFF"/>
                </a:solidFill>
              </a:rPr>
              <a:pPr/>
              <a:t>12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01256" y="260648"/>
            <a:ext cx="8208912" cy="6095286"/>
          </a:xfrm>
          <a:prstGeom prst="roundRect">
            <a:avLst/>
          </a:prstGeom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C000"/>
                </a:solidFill>
                <a:latin typeface="Nokia Pure Text" pitchFamily="34" charset="0"/>
              </a:rPr>
              <a:t>TARGET:</a:t>
            </a:r>
            <a:r>
              <a:rPr lang="en-GB" sz="4400" u="sng" dirty="0" smtClean="0">
                <a:solidFill>
                  <a:srgbClr val="92D050"/>
                </a:solidFill>
                <a:latin typeface="Nokia Pure Text" pitchFamily="34" charset="0"/>
              </a:rPr>
              <a:t/>
            </a:r>
            <a:br>
              <a:rPr lang="en-GB" sz="4400" u="sng" dirty="0" smtClean="0">
                <a:solidFill>
                  <a:srgbClr val="92D050"/>
                </a:solidFill>
                <a:latin typeface="Nokia Pure Text" pitchFamily="34" charset="0"/>
              </a:rPr>
            </a:br>
            <a:r>
              <a:rPr lang="en-GB" sz="1200" dirty="0" smtClean="0">
                <a:solidFill>
                  <a:srgbClr val="124191"/>
                </a:solidFill>
                <a:latin typeface="Nokia Pure Text" pitchFamily="34" charset="0"/>
              </a:rPr>
              <a:t>~</a:t>
            </a:r>
            <a:r>
              <a:rPr lang="en-GB" sz="4800" dirty="0">
                <a:solidFill>
                  <a:srgbClr val="FFFFFF"/>
                </a:solidFill>
                <a:latin typeface="Nokia Pure Text" pitchFamily="34" charset="0"/>
              </a:rPr>
              <a:t/>
            </a:r>
            <a:br>
              <a:rPr lang="en-GB" sz="4800" dirty="0">
                <a:solidFill>
                  <a:srgbClr val="FFFFFF"/>
                </a:solidFill>
                <a:latin typeface="Nokia Pure Text" pitchFamily="34" charset="0"/>
              </a:rPr>
            </a:br>
            <a:r>
              <a:rPr lang="en-GB" sz="4000" dirty="0" smtClean="0">
                <a:solidFill>
                  <a:srgbClr val="FFFFFF"/>
                </a:solidFill>
                <a:latin typeface="Nokia Pure Text" pitchFamily="34" charset="0"/>
              </a:rPr>
              <a:t>Ensuring Security in Extended Nokia</a:t>
            </a:r>
          </a:p>
          <a:p>
            <a:pPr algn="ctr"/>
            <a:r>
              <a:rPr lang="en-GB" sz="4400" b="1" dirty="0" smtClean="0">
                <a:solidFill>
                  <a:srgbClr val="FFC000"/>
                </a:solidFill>
                <a:latin typeface="Nokia Pure Text" pitchFamily="34" charset="0"/>
              </a:rPr>
              <a:t>HOW:</a:t>
            </a:r>
          </a:p>
          <a:p>
            <a:pPr algn="ctr"/>
            <a:r>
              <a:rPr lang="en-GB" sz="1200" dirty="0" smtClean="0">
                <a:solidFill>
                  <a:srgbClr val="124191"/>
                </a:solidFill>
                <a:latin typeface="Nokia Pure Text" pitchFamily="34" charset="0"/>
              </a:rPr>
              <a:t>~</a:t>
            </a:r>
            <a:r>
              <a:rPr lang="en-GB" sz="4800" dirty="0">
                <a:solidFill>
                  <a:srgbClr val="FFFFFF"/>
                </a:solidFill>
                <a:latin typeface="Nokia Pure Text" pitchFamily="34" charset="0"/>
              </a:rPr>
              <a:t/>
            </a:r>
            <a:br>
              <a:rPr lang="en-GB" sz="4800" dirty="0">
                <a:solidFill>
                  <a:srgbClr val="FFFFFF"/>
                </a:solidFill>
                <a:latin typeface="Nokia Pure Text" pitchFamily="34" charset="0"/>
              </a:rPr>
            </a:br>
            <a:r>
              <a:rPr lang="en-GB" sz="4000" dirty="0" smtClean="0">
                <a:solidFill>
                  <a:srgbClr val="FFFFFF"/>
                </a:solidFill>
                <a:latin typeface="Nokia Pure Text" pitchFamily="34" charset="0"/>
              </a:rPr>
              <a:t>Team effort of several stakeholders using consistent and fit for purpose security principles</a:t>
            </a:r>
          </a:p>
        </p:txBody>
      </p:sp>
    </p:spTree>
    <p:extLst>
      <p:ext uri="{BB962C8B-B14F-4D97-AF65-F5344CB8AC3E}">
        <p14:creationId xmlns:p14="http://schemas.microsoft.com/office/powerpoint/2010/main" val="373171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469"/>
    </mc:Choice>
    <mc:Fallback xmlns="">
      <p:transition spd="slow" advTm="31046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Risk Management based approach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264435"/>
              </p:ext>
            </p:extLst>
          </p:nvPr>
        </p:nvGraphicFramePr>
        <p:xfrm>
          <a:off x="0" y="1268760"/>
          <a:ext cx="9143999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0640680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158" y="2861226"/>
            <a:ext cx="8388000" cy="1477328"/>
          </a:xfrm>
        </p:spPr>
        <p:txBody>
          <a:bodyPr/>
          <a:lstStyle/>
          <a:p>
            <a:r>
              <a:rPr lang="de-DE" dirty="0" smtClean="0"/>
              <a:t>Introducing </a:t>
            </a:r>
            <a:r>
              <a:rPr lang="de-DE" dirty="0"/>
              <a:t> </a:t>
            </a:r>
            <a:r>
              <a:rPr lang="de-DE" dirty="0" smtClean="0"/>
              <a:t>Third Party Security Management (3PSM)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22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Four aspects of 3PSM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099908"/>
              </p:ext>
            </p:extLst>
          </p:nvPr>
        </p:nvGraphicFramePr>
        <p:xfrm>
          <a:off x="0" y="1196752"/>
          <a:ext cx="93245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0047928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Modular requirements structure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323529" y="1065510"/>
            <a:ext cx="8568952" cy="51845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i-FI" sz="2800" dirty="0" smtClean="0"/>
              <a:t>	</a:t>
            </a:r>
            <a:r>
              <a:rPr lang="fi-FI" sz="2800" dirty="0"/>
              <a:t>	</a:t>
            </a:r>
            <a:r>
              <a:rPr lang="fi-FI" sz="2800" dirty="0" smtClean="0"/>
              <a:t>	Case Profile</a:t>
            </a:r>
            <a:r>
              <a:rPr lang="fi-FI" sz="2800" dirty="0"/>
              <a:t>	</a:t>
            </a:r>
            <a:r>
              <a:rPr lang="fi-FI" sz="2800" dirty="0" smtClean="0"/>
              <a:t>	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139188" y="3140968"/>
            <a:ext cx="1944216" cy="183771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300" dirty="0" smtClean="0"/>
              <a:t>Specific</a:t>
            </a:r>
          </a:p>
          <a:p>
            <a:pPr algn="ctr"/>
            <a:r>
              <a:rPr lang="fi-FI" sz="2300" dirty="0" smtClean="0"/>
              <a:t>Security</a:t>
            </a:r>
          </a:p>
          <a:p>
            <a:pPr algn="ctr"/>
            <a:r>
              <a:rPr lang="fi-FI" sz="2300" dirty="0" smtClean="0"/>
              <a:t>Requirement</a:t>
            </a:r>
          </a:p>
          <a:p>
            <a:pPr algn="ctr"/>
            <a:r>
              <a:rPr lang="fi-FI" sz="1600" dirty="0" smtClean="0"/>
              <a:t>(e.g. Web Application)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071707" y="3152843"/>
            <a:ext cx="1944216" cy="183771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300" dirty="0" smtClean="0"/>
              <a:t>Specific</a:t>
            </a:r>
          </a:p>
          <a:p>
            <a:pPr algn="ctr"/>
            <a:r>
              <a:rPr lang="fi-FI" sz="2300" dirty="0" smtClean="0"/>
              <a:t>Security</a:t>
            </a:r>
          </a:p>
          <a:p>
            <a:pPr algn="ctr"/>
            <a:r>
              <a:rPr lang="fi-FI" sz="2300" dirty="0" smtClean="0"/>
              <a:t>Requirement </a:t>
            </a:r>
            <a:r>
              <a:rPr lang="fi-FI" sz="1600" dirty="0" smtClean="0"/>
              <a:t>(e.g.. Hosting Services) 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983475" y="3140968"/>
            <a:ext cx="1944216" cy="183771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300" dirty="0" smtClean="0"/>
              <a:t>Specific</a:t>
            </a:r>
          </a:p>
          <a:p>
            <a:pPr algn="ctr"/>
            <a:r>
              <a:rPr lang="fi-FI" sz="2300" dirty="0" smtClean="0"/>
              <a:t>Security</a:t>
            </a:r>
          </a:p>
          <a:p>
            <a:pPr algn="ctr"/>
            <a:r>
              <a:rPr lang="fi-FI" sz="2300" dirty="0" smtClean="0"/>
              <a:t>Requirement</a:t>
            </a:r>
          </a:p>
          <a:p>
            <a:pPr algn="ctr"/>
            <a:r>
              <a:rPr lang="fi-FI" sz="1600" dirty="0" smtClean="0"/>
              <a:t>(e.g.. Software Development)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971601" y="5051452"/>
            <a:ext cx="6120680" cy="10441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Common Security Requirements for Nokia  Third Parties</a:t>
            </a:r>
          </a:p>
        </p:txBody>
      </p:sp>
      <p:sp>
        <p:nvSpPr>
          <p:cNvPr id="23" name="Isosceles Triangle 22"/>
          <p:cNvSpPr/>
          <p:nvPr/>
        </p:nvSpPr>
        <p:spPr>
          <a:xfrm>
            <a:off x="971601" y="1700808"/>
            <a:ext cx="6111804" cy="1368152"/>
          </a:xfrm>
          <a:prstGeom prst="triangle">
            <a:avLst>
              <a:gd name="adj" fmla="val 50583"/>
            </a:avLst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3PSM Expert 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4" name="Right Brace 23"/>
          <p:cNvSpPr/>
          <p:nvPr/>
        </p:nvSpPr>
        <p:spPr>
          <a:xfrm>
            <a:off x="7104155" y="5038063"/>
            <a:ext cx="648072" cy="1081257"/>
          </a:xfrm>
          <a:prstGeom prst="rightBrace">
            <a:avLst/>
          </a:prstGeom>
          <a:noFill/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Right Brace 24"/>
          <p:cNvSpPr/>
          <p:nvPr/>
        </p:nvSpPr>
        <p:spPr>
          <a:xfrm>
            <a:off x="7104913" y="3152843"/>
            <a:ext cx="648072" cy="1800200"/>
          </a:xfrm>
          <a:prstGeom prst="rightBrace">
            <a:avLst/>
          </a:prstGeom>
          <a:noFill/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" name="Right Brace 25"/>
          <p:cNvSpPr/>
          <p:nvPr/>
        </p:nvSpPr>
        <p:spPr>
          <a:xfrm>
            <a:off x="7104913" y="1844824"/>
            <a:ext cx="635438" cy="1259760"/>
          </a:xfrm>
          <a:prstGeom prst="rightBrace">
            <a:avLst/>
          </a:prstGeom>
          <a:noFill/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84368" y="5051452"/>
            <a:ext cx="812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32720" y="5363926"/>
            <a:ext cx="113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Pre-set, all cases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668345" y="3657800"/>
            <a:ext cx="1139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Pre-set, decided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case-by- case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68345" y="1868633"/>
            <a:ext cx="1139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Adhoc, decided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case-by- case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78918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Case Profiling Tool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971" y="1412776"/>
            <a:ext cx="84074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Case profiling tool helps Business and Sourcing to understand what kind of security requirements are needed for a collaboration case and how critical </a:t>
            </a:r>
            <a:r>
              <a:rPr lang="en-US" sz="2800" dirty="0" smtClean="0"/>
              <a:t>the case </a:t>
            </a:r>
            <a:r>
              <a:rPr lang="en-US" sz="2800" dirty="0"/>
              <a:t>is </a:t>
            </a:r>
            <a:r>
              <a:rPr lang="en-US" sz="2800" dirty="0" smtClean="0"/>
              <a:t>from a security </a:t>
            </a:r>
            <a:r>
              <a:rPr lang="en-US" sz="2800" dirty="0"/>
              <a:t>point of view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The </a:t>
            </a:r>
            <a:r>
              <a:rPr lang="en-US" sz="2800" dirty="0"/>
              <a:t>tool has two sections:</a:t>
            </a:r>
          </a:p>
          <a:p>
            <a:pPr lvl="1"/>
            <a:r>
              <a:rPr lang="en-US" sz="2400" dirty="0"/>
              <a:t>Control selection – case specific requirements for agreements</a:t>
            </a:r>
          </a:p>
          <a:p>
            <a:pPr lvl="1"/>
            <a:r>
              <a:rPr lang="en-US" sz="2400" dirty="0"/>
              <a:t>Mini BIA (business impact </a:t>
            </a:r>
            <a:r>
              <a:rPr lang="en-US" sz="2400" dirty="0" smtClean="0"/>
              <a:t>assessment)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5062986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Locate use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© Nokia 2012 Mobile Industry Privacy Challenge</a:t>
            </a:r>
            <a:endParaRPr lang="de-DE" noProof="1"/>
          </a:p>
        </p:txBody>
      </p:sp>
      <p:pic>
        <p:nvPicPr>
          <p:cNvPr id="5" name="Picture 4" descr="JB1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-1"/>
            <a:ext cx="9160818" cy="70367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9552" y="4365104"/>
            <a:ext cx="5580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 smtClean="0">
                <a:solidFill>
                  <a:schemeClr val="bg1"/>
                </a:solidFill>
              </a:rPr>
              <a:t>Kiitos!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536914"/>
      </p:ext>
    </p:extLst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738664"/>
          </a:xfrm>
        </p:spPr>
        <p:txBody>
          <a:bodyPr/>
          <a:lstStyle/>
          <a:p>
            <a:r>
              <a:rPr lang="de-DE" sz="4800" dirty="0" smtClean="0">
                <a:solidFill>
                  <a:srgbClr val="11357C"/>
                </a:solidFill>
              </a:rPr>
              <a:t>Three questions ...</a:t>
            </a:r>
            <a:endParaRPr lang="en-GB" sz="4800" dirty="0">
              <a:solidFill>
                <a:srgbClr val="11357C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3600" dirty="0" smtClean="0"/>
              <a:t>Why do we need security requirements?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3600" dirty="0" smtClean="0"/>
              <a:t>How does Nokia organize privacy compliance?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3600" dirty="0" smtClean="0"/>
              <a:t>How are privacy and security requirements implemented in collaboration cases?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47746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ChangeArrowheads="1"/>
          </p:cNvSpPr>
          <p:nvPr/>
        </p:nvSpPr>
        <p:spPr bwMode="auto">
          <a:xfrm>
            <a:off x="252047" y="1527175"/>
            <a:ext cx="7196504" cy="332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175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lang="en-US" sz="4400" b="1" dirty="0">
              <a:solidFill>
                <a:srgbClr val="0033C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61226"/>
            <a:ext cx="8388000" cy="1477328"/>
          </a:xfrm>
        </p:spPr>
        <p:txBody>
          <a:bodyPr/>
          <a:lstStyle/>
          <a:p>
            <a:r>
              <a:rPr lang="de-DE" dirty="0"/>
              <a:t>What does the law say about security requirements</a:t>
            </a:r>
            <a:r>
              <a:rPr lang="de-DE" dirty="0" smtClean="0"/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80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Finnish Law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4</a:t>
            </a:fld>
            <a:endParaRPr lang="en-GB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385419"/>
              </p:ext>
            </p:extLst>
          </p:nvPr>
        </p:nvGraphicFramePr>
        <p:xfrm>
          <a:off x="344970" y="1552562"/>
          <a:ext cx="8547509" cy="4737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005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Directive 95/46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980728"/>
            <a:ext cx="8619517" cy="4737708"/>
          </a:xfrm>
        </p:spPr>
        <p:txBody>
          <a:bodyPr>
            <a:noAutofit/>
          </a:bodyPr>
          <a:lstStyle/>
          <a:p>
            <a:r>
              <a:rPr lang="en-US" sz="2300" dirty="0"/>
              <a:t>Article 17 </a:t>
            </a:r>
            <a:r>
              <a:rPr lang="en-US" sz="2300" dirty="0" smtClean="0"/>
              <a:t>Security </a:t>
            </a:r>
            <a:r>
              <a:rPr lang="en-US" sz="2300" dirty="0"/>
              <a:t>of processing</a:t>
            </a:r>
          </a:p>
          <a:p>
            <a:endParaRPr lang="en-US" sz="2300" dirty="0" smtClean="0"/>
          </a:p>
          <a:p>
            <a:r>
              <a:rPr lang="en-US" sz="2300" dirty="0" smtClean="0"/>
              <a:t>1</a:t>
            </a:r>
            <a:r>
              <a:rPr lang="en-US" sz="2300" dirty="0"/>
              <a:t>. Member States shall provide that </a:t>
            </a:r>
            <a:r>
              <a:rPr lang="en-US" sz="2300" b="1" dirty="0"/>
              <a:t>the controller must implement appropriate technical and organizational measures to protect personal data </a:t>
            </a:r>
            <a:r>
              <a:rPr lang="en-US" sz="2300" dirty="0"/>
              <a:t>against accidental or unlawful destruction or accidental loss, alteration, unauthorized disclosure or access, in particular where the processing involves the transmission of data over a network, and against all other unlawful forms of processing.</a:t>
            </a:r>
          </a:p>
          <a:p>
            <a:r>
              <a:rPr lang="en-US" sz="2300" dirty="0"/>
              <a:t>Having regard to the state of the art and the cost of </a:t>
            </a:r>
            <a:r>
              <a:rPr lang="en-US" sz="2300" dirty="0" smtClean="0"/>
              <a:t>their implementation</a:t>
            </a:r>
            <a:r>
              <a:rPr lang="en-US" sz="2300" dirty="0"/>
              <a:t>, such measures shall ensure a level of security appropriate to the risks represented by the processing and the nature of the data to be protected.</a:t>
            </a:r>
          </a:p>
          <a:p>
            <a:r>
              <a:rPr lang="en-US" sz="2300" dirty="0" smtClean="0"/>
              <a:t>2. Summary: applies for processors, too.</a:t>
            </a:r>
            <a:endParaRPr lang="en-US" sz="2300" dirty="0"/>
          </a:p>
          <a:p>
            <a:r>
              <a:rPr lang="en-US" sz="2300" dirty="0" smtClean="0"/>
              <a:t>3.+4. Summary: need a contract in writing and instructions </a:t>
            </a:r>
          </a:p>
        </p:txBody>
      </p:sp>
    </p:spTree>
    <p:extLst>
      <p:ext uri="{BB962C8B-B14F-4D97-AF65-F5344CB8AC3E}">
        <p14:creationId xmlns:p14="http://schemas.microsoft.com/office/powerpoint/2010/main" val="2223063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1231106"/>
          </a:xfrm>
        </p:spPr>
        <p:txBody>
          <a:bodyPr/>
          <a:lstStyle/>
          <a:p>
            <a:r>
              <a:rPr lang="de-DE" dirty="0" smtClean="0"/>
              <a:t>DRAFT </a:t>
            </a:r>
            <a:r>
              <a:rPr lang="de-DE" dirty="0" smtClean="0">
                <a:hlinkClick r:id="rId2"/>
              </a:rPr>
              <a:t>General Data Protection Regulation </a:t>
            </a:r>
            <a:r>
              <a:rPr lang="de-DE" dirty="0" smtClean="0"/>
              <a:t>(1)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Article </a:t>
            </a:r>
            <a:r>
              <a:rPr lang="en-US" sz="2800" dirty="0" smtClean="0"/>
              <a:t>23 Data </a:t>
            </a:r>
            <a:r>
              <a:rPr lang="en-US" sz="2800" dirty="0"/>
              <a:t>protection by design and by default</a:t>
            </a:r>
          </a:p>
          <a:p>
            <a:endParaRPr lang="en-US" sz="2800" dirty="0" smtClean="0"/>
          </a:p>
          <a:p>
            <a:r>
              <a:rPr lang="en-US" sz="2800" dirty="0" smtClean="0"/>
              <a:t>Having </a:t>
            </a:r>
            <a:r>
              <a:rPr lang="en-US" sz="2800" dirty="0"/>
              <a:t>regard to the state of the art and the cost of implementation, the </a:t>
            </a:r>
            <a:r>
              <a:rPr lang="en-US" sz="2800" dirty="0" smtClean="0"/>
              <a:t>controller shall</a:t>
            </a:r>
            <a:r>
              <a:rPr lang="en-US" sz="2800" dirty="0"/>
              <a:t>, both at the time of the determination of the means for processing and at </a:t>
            </a:r>
            <a:r>
              <a:rPr lang="en-US" sz="2800" dirty="0" smtClean="0"/>
              <a:t>the time </a:t>
            </a:r>
            <a:r>
              <a:rPr lang="en-US" sz="2800" dirty="0"/>
              <a:t>of the processing itself, </a:t>
            </a:r>
            <a:r>
              <a:rPr lang="en-US" sz="2800" b="1" dirty="0"/>
              <a:t>implement appropriate technical and </a:t>
            </a:r>
            <a:r>
              <a:rPr lang="en-US" sz="2800" b="1" dirty="0" smtClean="0"/>
              <a:t>organizational measures </a:t>
            </a:r>
            <a:r>
              <a:rPr lang="en-US" sz="2800" b="1" dirty="0"/>
              <a:t>and procedures </a:t>
            </a:r>
            <a:r>
              <a:rPr lang="en-US" sz="2800" dirty="0"/>
              <a:t>in such a way that the processing will meet </a:t>
            </a:r>
            <a:r>
              <a:rPr lang="en-US" sz="2800" dirty="0" smtClean="0"/>
              <a:t>the requirements </a:t>
            </a:r>
            <a:r>
              <a:rPr lang="en-US" sz="2800" dirty="0"/>
              <a:t>of this Regulation and ensure the protection of the rights of the </a:t>
            </a:r>
            <a:r>
              <a:rPr lang="en-US" sz="2800" dirty="0" smtClean="0"/>
              <a:t>data subject.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25140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0" y="287890"/>
            <a:ext cx="8619517" cy="553998"/>
          </a:xfrm>
        </p:spPr>
        <p:txBody>
          <a:bodyPr/>
          <a:lstStyle/>
          <a:p>
            <a:r>
              <a:rPr lang="de-DE" sz="3600" dirty="0" smtClean="0"/>
              <a:t>DRAFT </a:t>
            </a:r>
            <a:r>
              <a:rPr lang="de-DE" sz="3600" dirty="0" smtClean="0">
                <a:hlinkClick r:id="rId2"/>
              </a:rPr>
              <a:t>GDPR(2) </a:t>
            </a:r>
            <a:endParaRPr lang="en-GB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4971" y="908720"/>
            <a:ext cx="8407400" cy="5381550"/>
          </a:xfrm>
        </p:spPr>
        <p:txBody>
          <a:bodyPr>
            <a:noAutofit/>
          </a:bodyPr>
          <a:lstStyle/>
          <a:p>
            <a:endParaRPr lang="de-DE" sz="1800" dirty="0" smtClean="0"/>
          </a:p>
          <a:p>
            <a:r>
              <a:rPr lang="en-GB" sz="2000" dirty="0"/>
              <a:t>Article </a:t>
            </a:r>
            <a:r>
              <a:rPr lang="en-GB" sz="2000" dirty="0" smtClean="0"/>
              <a:t>30 </a:t>
            </a:r>
            <a:r>
              <a:rPr lang="en-GB" sz="2000" b="1" dirty="0" smtClean="0"/>
              <a:t>Security </a:t>
            </a:r>
            <a:r>
              <a:rPr lang="en-GB" sz="2000" b="1" dirty="0"/>
              <a:t>of processing</a:t>
            </a:r>
          </a:p>
          <a:p>
            <a:r>
              <a:rPr lang="en-US" sz="2000" dirty="0"/>
              <a:t>1. The controller and the processor shall implement appropriate technical </a:t>
            </a:r>
            <a:r>
              <a:rPr lang="en-US" sz="2000" dirty="0" smtClean="0"/>
              <a:t>and organizational </a:t>
            </a:r>
            <a:r>
              <a:rPr lang="en-US" sz="2000" dirty="0"/>
              <a:t>measures to ensure a level of security appropriate to the </a:t>
            </a:r>
            <a:r>
              <a:rPr lang="en-US" sz="2000" dirty="0" smtClean="0"/>
              <a:t>risks represented </a:t>
            </a:r>
            <a:r>
              <a:rPr lang="en-US" sz="2000" dirty="0"/>
              <a:t>by the processing and the nature of the personal data to be protected</a:t>
            </a:r>
            <a:r>
              <a:rPr lang="en-US" sz="2000" dirty="0" smtClean="0"/>
              <a:t>, having </a:t>
            </a:r>
            <a:r>
              <a:rPr lang="en-US" sz="2000" dirty="0"/>
              <a:t>regard to the state of the art and the costs of their implementation.</a:t>
            </a:r>
          </a:p>
          <a:p>
            <a:endParaRPr lang="en-US" sz="2000" dirty="0" smtClean="0"/>
          </a:p>
          <a:p>
            <a:r>
              <a:rPr lang="en-US" sz="2000" dirty="0" smtClean="0"/>
              <a:t>2</a:t>
            </a:r>
            <a:r>
              <a:rPr lang="en-US" sz="2000" dirty="0"/>
              <a:t>. The controller and the processor shall, following an evaluation of the risks, take </a:t>
            </a:r>
            <a:r>
              <a:rPr lang="en-US" sz="2000" dirty="0" smtClean="0"/>
              <a:t>the measures </a:t>
            </a:r>
            <a:r>
              <a:rPr lang="en-US" sz="2000" dirty="0"/>
              <a:t>referred to in paragraph 1 to protect personal data against accidental </a:t>
            </a:r>
            <a:r>
              <a:rPr lang="en-US" sz="2000" dirty="0" smtClean="0"/>
              <a:t>or unlawful </a:t>
            </a:r>
            <a:r>
              <a:rPr lang="en-US" sz="2000" dirty="0"/>
              <a:t>destruction or accidental loss and to prevent any unlawful forms </a:t>
            </a:r>
            <a:r>
              <a:rPr lang="en-US" sz="2000" dirty="0" smtClean="0"/>
              <a:t>of processing</a:t>
            </a:r>
            <a:r>
              <a:rPr lang="en-US" sz="2000" dirty="0"/>
              <a:t>, in particular any </a:t>
            </a:r>
            <a:r>
              <a:rPr lang="en-US" sz="2000" dirty="0" err="1"/>
              <a:t>unauthorised</a:t>
            </a:r>
            <a:r>
              <a:rPr lang="en-US" sz="2000" dirty="0"/>
              <a:t> disclosure, dissemination or access, </a:t>
            </a:r>
            <a:r>
              <a:rPr lang="en-US" sz="2000" dirty="0" smtClean="0"/>
              <a:t>or </a:t>
            </a:r>
            <a:r>
              <a:rPr lang="en-GB" sz="2000" dirty="0" smtClean="0"/>
              <a:t>alteration </a:t>
            </a:r>
            <a:r>
              <a:rPr lang="en-GB" sz="2000" dirty="0"/>
              <a:t>of personal data.</a:t>
            </a:r>
          </a:p>
          <a:p>
            <a:endParaRPr lang="en-US" sz="2000" dirty="0" smtClean="0"/>
          </a:p>
          <a:p>
            <a:r>
              <a:rPr lang="en-US" sz="2000" dirty="0" smtClean="0"/>
              <a:t>3</a:t>
            </a:r>
            <a:r>
              <a:rPr lang="en-US" sz="2000" dirty="0"/>
              <a:t>. The </a:t>
            </a:r>
            <a:r>
              <a:rPr lang="en-US" sz="2000" b="1" dirty="0"/>
              <a:t>Commission shall be empowered </a:t>
            </a:r>
            <a:r>
              <a:rPr lang="en-US" sz="2000" dirty="0"/>
              <a:t>to adopt delegated acts in accordance </a:t>
            </a:r>
            <a:r>
              <a:rPr lang="en-US" sz="2000" dirty="0" smtClean="0"/>
              <a:t>with Article </a:t>
            </a:r>
            <a:r>
              <a:rPr lang="en-US" sz="2000" dirty="0"/>
              <a:t>86 for the purpose of further specifying the criteria and conditions for </a:t>
            </a:r>
            <a:r>
              <a:rPr lang="en-US" sz="2000" dirty="0" smtClean="0"/>
              <a:t>the technical </a:t>
            </a:r>
            <a:r>
              <a:rPr lang="en-US" sz="2000" dirty="0"/>
              <a:t>and </a:t>
            </a:r>
            <a:r>
              <a:rPr lang="en-US" sz="2000" dirty="0" smtClean="0"/>
              <a:t>organizational </a:t>
            </a:r>
            <a:r>
              <a:rPr lang="en-US" sz="2000" dirty="0"/>
              <a:t>measures referred to in paragraphs 1 and </a:t>
            </a:r>
            <a:r>
              <a:rPr lang="en-US" sz="2000" dirty="0" smtClean="0"/>
              <a:t>2 […]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19581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ChangeArrowheads="1"/>
          </p:cNvSpPr>
          <p:nvPr/>
        </p:nvSpPr>
        <p:spPr bwMode="auto">
          <a:xfrm>
            <a:off x="252047" y="1527175"/>
            <a:ext cx="7196504" cy="332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175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lang="en-US" sz="4400" b="1" dirty="0">
              <a:solidFill>
                <a:srgbClr val="0033C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61226"/>
            <a:ext cx="8388000" cy="1477328"/>
          </a:xfrm>
        </p:spPr>
        <p:txBody>
          <a:bodyPr/>
          <a:lstStyle/>
          <a:p>
            <a:r>
              <a:rPr lang="de-DE" dirty="0" smtClean="0"/>
              <a:t>How is privacy and security organized in Nokia?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7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Nokia Privacy Program elements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sz="3200" dirty="0" smtClean="0"/>
              <a:t>Executive Oversight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Training and Awareness*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Policies and processes to implement the policies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Staffing and delegation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Risk assessment and mitigation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Issue Response Management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Internal enforcement</a:t>
            </a:r>
          </a:p>
          <a:p>
            <a:pPr marL="457200" indent="-457200">
              <a:buAutoNum type="arabicPeriod"/>
            </a:pPr>
            <a:r>
              <a:rPr lang="fi-FI" sz="3200" dirty="0" smtClean="0"/>
              <a:t>Redress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8431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okia-Long-v1">
  <a:themeElements>
    <a:clrScheme name="Nokia-1">
      <a:dk1>
        <a:srgbClr val="124191"/>
      </a:dk1>
      <a:lt1>
        <a:srgbClr val="FFFFFF"/>
      </a:lt1>
      <a:dk2>
        <a:srgbClr val="646464"/>
      </a:dk2>
      <a:lt2>
        <a:srgbClr val="FFFFFF"/>
      </a:lt2>
      <a:accent1>
        <a:srgbClr val="2187B0"/>
      </a:accent1>
      <a:accent2>
        <a:srgbClr val="1F843E"/>
      </a:accent2>
      <a:accent3>
        <a:srgbClr val="E32C18"/>
      </a:accent3>
      <a:accent4>
        <a:srgbClr val="F39000"/>
      </a:accent4>
      <a:accent5>
        <a:srgbClr val="4D2383"/>
      </a:accent5>
      <a:accent6>
        <a:srgbClr val="196FB0"/>
      </a:accent6>
      <a:hlink>
        <a:srgbClr val="279FCE"/>
      </a:hlink>
      <a:folHlink>
        <a:srgbClr val="B592E1"/>
      </a:folHlink>
    </a:clrScheme>
    <a:fontScheme name="Nokia Pure font">
      <a:majorFont>
        <a:latin typeface="Nokia Pure Text"/>
        <a:ea typeface=""/>
        <a:cs typeface=""/>
      </a:majorFont>
      <a:minorFont>
        <a:latin typeface="Nokia Pure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Nokia-Long-v1</Template>
  <TotalTime>8262</TotalTime>
  <Words>886</Words>
  <Application>Microsoft Macintosh PowerPoint</Application>
  <PresentationFormat>On-screen Show (4:3)</PresentationFormat>
  <Paragraphs>129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Nokia-Long-v1</vt:lpstr>
      <vt:lpstr>PowerPoint Presentation</vt:lpstr>
      <vt:lpstr>Three questions ...</vt:lpstr>
      <vt:lpstr>What does the law say about security requirements?</vt:lpstr>
      <vt:lpstr>Finnish Law</vt:lpstr>
      <vt:lpstr>Directive 95/46</vt:lpstr>
      <vt:lpstr>DRAFT General Data Protection Regulation (1)</vt:lpstr>
      <vt:lpstr>DRAFT GDPR(2) </vt:lpstr>
      <vt:lpstr>How is privacy and security organized in Nokia?</vt:lpstr>
      <vt:lpstr>Nokia Privacy Program elements</vt:lpstr>
      <vt:lpstr>Different needs for training</vt:lpstr>
      <vt:lpstr>How are privacy and security requirements implemented in collaboration cases? </vt:lpstr>
      <vt:lpstr>PowerPoint Presentation</vt:lpstr>
      <vt:lpstr>Risk Management based approach</vt:lpstr>
      <vt:lpstr>Introducing  Third Party Security Management (3PSM) </vt:lpstr>
      <vt:lpstr>Four aspects of 3PSM</vt:lpstr>
      <vt:lpstr>Modular requirements structure</vt:lpstr>
      <vt:lpstr>Case Profiling Tool </vt:lpstr>
      <vt:lpstr>Locate use case</vt:lpstr>
    </vt:vector>
  </TitlesOfParts>
  <Company>Nokia Oyj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Brautigam Tobias (Nokia-LIP/Espoo)</dc:creator>
  <cp:lastModifiedBy>Juha Ilola</cp:lastModifiedBy>
  <cp:revision>170</cp:revision>
  <cp:lastPrinted>2012-10-08T12:01:14Z</cp:lastPrinted>
  <dcterms:created xsi:type="dcterms:W3CDTF">2012-01-12T12:04:58Z</dcterms:created>
  <dcterms:modified xsi:type="dcterms:W3CDTF">2012-10-18T06:41:08Z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4c77e5a2-749d-47f9-9bbd-dc46bb971337</vt:lpwstr>
  </property>
  <property fmtid="{D5CDD505-2E9C-101B-9397-08002B2CF9AE}" pid="3" name="NokiaConfidentiality">
    <vt:lpwstr>Company Confidential</vt:lpwstr>
  </property>
</Properties>
</file>